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256" r:id="rId2"/>
    <p:sldId id="378" r:id="rId3"/>
    <p:sldId id="311" r:id="rId4"/>
    <p:sldId id="364" r:id="rId5"/>
    <p:sldId id="396" r:id="rId6"/>
    <p:sldId id="418" r:id="rId7"/>
    <p:sldId id="327" r:id="rId8"/>
    <p:sldId id="398" r:id="rId9"/>
    <p:sldId id="414" r:id="rId10"/>
    <p:sldId id="400" r:id="rId11"/>
    <p:sldId id="415" r:id="rId12"/>
    <p:sldId id="397" r:id="rId13"/>
    <p:sldId id="402" r:id="rId14"/>
    <p:sldId id="404" r:id="rId15"/>
    <p:sldId id="405" r:id="rId16"/>
    <p:sldId id="406" r:id="rId17"/>
    <p:sldId id="407" r:id="rId18"/>
    <p:sldId id="417" r:id="rId19"/>
    <p:sldId id="356" r:id="rId20"/>
    <p:sldId id="416" r:id="rId21"/>
    <p:sldId id="420" r:id="rId22"/>
    <p:sldId id="427" r:id="rId23"/>
    <p:sldId id="428" r:id="rId24"/>
    <p:sldId id="429" r:id="rId25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12">
          <p15:clr>
            <a:srgbClr val="A4A3A4"/>
          </p15:clr>
        </p15:guide>
        <p15:guide id="2" orient="horz" pos="1715">
          <p15:clr>
            <a:srgbClr val="A4A3A4"/>
          </p15:clr>
        </p15:guide>
        <p15:guide id="3" orient="horz" pos="2996">
          <p15:clr>
            <a:srgbClr val="A4A3A4"/>
          </p15:clr>
        </p15:guide>
        <p15:guide id="4" orient="horz" pos="127">
          <p15:clr>
            <a:srgbClr val="A4A3A4"/>
          </p15:clr>
        </p15:guide>
        <p15:guide id="5" pos="5381">
          <p15:clr>
            <a:srgbClr val="A4A3A4"/>
          </p15:clr>
        </p15:guide>
        <p15:guide id="6" pos="2906">
          <p15:clr>
            <a:srgbClr val="A4A3A4"/>
          </p15:clr>
        </p15:guide>
        <p15:guide id="7" pos="306">
          <p15:clr>
            <a:srgbClr val="A4A3A4"/>
          </p15:clr>
        </p15:guide>
        <p15:guide id="8" pos="480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929E"/>
    <a:srgbClr val="FAE1E4"/>
    <a:srgbClr val="FBDBDE"/>
    <a:srgbClr val="FC404B"/>
    <a:srgbClr val="F9E9B9"/>
    <a:srgbClr val="F4BA37"/>
    <a:srgbClr val="5A5A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65" autoAdjust="0"/>
    <p:restoredTop sz="97612" autoAdjust="0"/>
  </p:normalViewPr>
  <p:slideViewPr>
    <p:cSldViewPr snapToGrid="0" showGuides="1">
      <p:cViewPr varScale="1">
        <p:scale>
          <a:sx n="85" d="100"/>
          <a:sy n="85" d="100"/>
        </p:scale>
        <p:origin x="960" y="-606"/>
      </p:cViewPr>
      <p:guideLst>
        <p:guide orient="horz" pos="912"/>
        <p:guide orient="horz" pos="1715"/>
        <p:guide orient="horz" pos="2996"/>
        <p:guide orient="horz" pos="127"/>
        <p:guide pos="5381"/>
        <p:guide pos="2906"/>
        <p:guide pos="306"/>
        <p:guide pos="4807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 showGuides="1">
      <p:cViewPr varScale="1">
        <p:scale>
          <a:sx n="53" d="100"/>
          <a:sy n="53" d="100"/>
        </p:scale>
        <p:origin x="-2868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F5EA1A-1530-4A37-841B-38D6C61FADFA}" type="datetimeFigureOut">
              <a:rPr lang="en-US" smtClean="0"/>
              <a:pPr/>
              <a:t>11/10/2017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73EFB5-5A7F-45F6-89EC-752C188AE2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2276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43D755-FE1D-4AAD-8D2A-E10928659C99}" type="datetimeFigureOut">
              <a:rPr lang="en-US" smtClean="0"/>
              <a:pPr/>
              <a:t>11/10/2017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CAA752-C8FA-496E-BFAE-4D76DD9A6E0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89181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CAA752-C8FA-496E-BFAE-4D76DD9A6E0F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1422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CAA752-C8FA-496E-BFAE-4D76DD9A6E0F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30991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CAA752-C8FA-496E-BFAE-4D76DD9A6E0F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434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CAA752-C8FA-496E-BFAE-4D76DD9A6E0F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434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microsoft.com/office/2007/relationships/hdphoto" Target="../media/hdphoto1.wdp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microsoft.com/office/2007/relationships/hdphoto" Target="../media/hdphoto1.wdp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microsoft.com/office/2007/relationships/hdphoto" Target="../media/hdphoto1.wdp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Linkz-Logo-Shape.pn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7688" r="30523" b="29470"/>
          <a:stretch/>
        </p:blipFill>
        <p:spPr>
          <a:xfrm>
            <a:off x="3457397" y="0"/>
            <a:ext cx="5686607" cy="5143500"/>
          </a:xfrm>
          <a:prstGeom prst="rect">
            <a:avLst/>
          </a:prstGeom>
        </p:spPr>
      </p:pic>
      <p:grpSp>
        <p:nvGrpSpPr>
          <p:cNvPr id="12" name="Group 11"/>
          <p:cNvGrpSpPr/>
          <p:nvPr userDrawn="1"/>
        </p:nvGrpSpPr>
        <p:grpSpPr>
          <a:xfrm>
            <a:off x="591619" y="599674"/>
            <a:ext cx="3154973" cy="1375715"/>
            <a:chOff x="591615" y="599672"/>
            <a:chExt cx="3154973" cy="1375715"/>
          </a:xfrm>
        </p:grpSpPr>
        <p:pic>
          <p:nvPicPr>
            <p:cNvPr id="10" name="Picture 9" descr="linkz-logo-FINAL.png"/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91615" y="599672"/>
              <a:ext cx="3154973" cy="1375715"/>
            </a:xfrm>
            <a:prstGeom prst="rect">
              <a:avLst/>
            </a:prstGeom>
          </p:spPr>
        </p:pic>
        <p:pic>
          <p:nvPicPr>
            <p:cNvPr id="11" name="Picture 10" descr="Linkz-Logo-Shape_Logo.png"/>
            <p:cNvPicPr>
              <a:picLocks noChangeAspect="1"/>
            </p:cNvPicPr>
            <p:nvPr userDrawn="1"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08058" y="732401"/>
              <a:ext cx="416973" cy="41697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144531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Linkz-Logo-Shape.pn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98365" y="0"/>
            <a:ext cx="7272592" cy="5143500"/>
          </a:xfrm>
          <a:prstGeom prst="rect">
            <a:avLst/>
          </a:prstGeom>
        </p:spPr>
      </p:pic>
      <p:grpSp>
        <p:nvGrpSpPr>
          <p:cNvPr id="6" name="Group 5"/>
          <p:cNvGrpSpPr/>
          <p:nvPr userDrawn="1"/>
        </p:nvGrpSpPr>
        <p:grpSpPr>
          <a:xfrm>
            <a:off x="551894" y="785812"/>
            <a:ext cx="2272700" cy="991003"/>
            <a:chOff x="591615" y="599672"/>
            <a:chExt cx="3154973" cy="1375715"/>
          </a:xfrm>
        </p:grpSpPr>
        <p:pic>
          <p:nvPicPr>
            <p:cNvPr id="7" name="Picture 6" descr="linkz-logo-FINAL.png"/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91615" y="599672"/>
              <a:ext cx="3154973" cy="1375715"/>
            </a:xfrm>
            <a:prstGeom prst="rect">
              <a:avLst/>
            </a:prstGeom>
          </p:spPr>
        </p:pic>
        <p:pic>
          <p:nvPicPr>
            <p:cNvPr id="8" name="Picture 7" descr="Linkz-Logo-Shape_Logo.png"/>
            <p:cNvPicPr>
              <a:picLocks noChangeAspect="1"/>
            </p:cNvPicPr>
            <p:nvPr userDrawn="1"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08058" y="732401"/>
              <a:ext cx="416973" cy="41697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442454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 userDrawn="1"/>
        </p:nvGrpSpPr>
        <p:grpSpPr>
          <a:xfrm>
            <a:off x="551894" y="785812"/>
            <a:ext cx="2272700" cy="991003"/>
            <a:chOff x="591615" y="599672"/>
            <a:chExt cx="3154973" cy="1375715"/>
          </a:xfrm>
        </p:grpSpPr>
        <p:pic>
          <p:nvPicPr>
            <p:cNvPr id="7" name="Picture 6" descr="linkz-logo-FINAL.png"/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91615" y="599672"/>
              <a:ext cx="3154973" cy="1375715"/>
            </a:xfrm>
            <a:prstGeom prst="rect">
              <a:avLst/>
            </a:prstGeom>
          </p:spPr>
        </p:pic>
        <p:pic>
          <p:nvPicPr>
            <p:cNvPr id="8" name="Picture 7" descr="Linkz-Logo-Shape_Logo.png"/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08058" y="732401"/>
              <a:ext cx="416973" cy="416973"/>
            </a:xfrm>
            <a:prstGeom prst="rect">
              <a:avLst/>
            </a:prstGeom>
          </p:spPr>
        </p:pic>
      </p:grpSp>
      <p:pic>
        <p:nvPicPr>
          <p:cNvPr id="4" name="Picture 3" descr="Linkz-Logo-Shape.png"/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5807872" y="-93348"/>
            <a:ext cx="3273180" cy="3439396"/>
          </a:xfrm>
          <a:prstGeom prst="rect">
            <a:avLst/>
          </a:prstGeom>
        </p:spPr>
      </p:pic>
      <p:sp>
        <p:nvSpPr>
          <p:cNvPr id="10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5808317" y="-355775"/>
            <a:ext cx="3386091" cy="3522391"/>
          </a:xfrm>
          <a:custGeom>
            <a:avLst/>
            <a:gdLst>
              <a:gd name="connsiteX0" fmla="*/ 0 w 3360499"/>
              <a:gd name="connsiteY0" fmla="*/ 0 h 3271838"/>
              <a:gd name="connsiteX1" fmla="*/ 3360499 w 3360499"/>
              <a:gd name="connsiteY1" fmla="*/ 0 h 3271838"/>
              <a:gd name="connsiteX2" fmla="*/ 3360499 w 3360499"/>
              <a:gd name="connsiteY2" fmla="*/ 3271838 h 3271838"/>
              <a:gd name="connsiteX3" fmla="*/ 0 w 3360499"/>
              <a:gd name="connsiteY3" fmla="*/ 3271838 h 3271838"/>
              <a:gd name="connsiteX4" fmla="*/ 0 w 3360499"/>
              <a:gd name="connsiteY4" fmla="*/ 0 h 3271838"/>
              <a:gd name="connsiteX0" fmla="*/ 4276 w 3364775"/>
              <a:gd name="connsiteY0" fmla="*/ 0 h 3271838"/>
              <a:gd name="connsiteX1" fmla="*/ 3364775 w 3364775"/>
              <a:gd name="connsiteY1" fmla="*/ 0 h 3271838"/>
              <a:gd name="connsiteX2" fmla="*/ 3364775 w 3364775"/>
              <a:gd name="connsiteY2" fmla="*/ 3271838 h 3271838"/>
              <a:gd name="connsiteX3" fmla="*/ 4276 w 3364775"/>
              <a:gd name="connsiteY3" fmla="*/ 3271838 h 3271838"/>
              <a:gd name="connsiteX4" fmla="*/ 4276 w 3364775"/>
              <a:gd name="connsiteY4" fmla="*/ 0 h 3271838"/>
              <a:gd name="connsiteX0" fmla="*/ 0 w 3360499"/>
              <a:gd name="connsiteY0" fmla="*/ 3271838 h 3271838"/>
              <a:gd name="connsiteX1" fmla="*/ 3360499 w 3360499"/>
              <a:gd name="connsiteY1" fmla="*/ 0 h 3271838"/>
              <a:gd name="connsiteX2" fmla="*/ 3360499 w 3360499"/>
              <a:gd name="connsiteY2" fmla="*/ 3271838 h 3271838"/>
              <a:gd name="connsiteX3" fmla="*/ 0 w 3360499"/>
              <a:gd name="connsiteY3" fmla="*/ 3271838 h 3271838"/>
              <a:gd name="connsiteX0" fmla="*/ 115327 w 3475826"/>
              <a:gd name="connsiteY0" fmla="*/ 3618089 h 3618089"/>
              <a:gd name="connsiteX1" fmla="*/ 660453 w 3475826"/>
              <a:gd name="connsiteY1" fmla="*/ 326914 h 3618089"/>
              <a:gd name="connsiteX2" fmla="*/ 3475826 w 3475826"/>
              <a:gd name="connsiteY2" fmla="*/ 346251 h 3618089"/>
              <a:gd name="connsiteX3" fmla="*/ 3475826 w 3475826"/>
              <a:gd name="connsiteY3" fmla="*/ 3618089 h 3618089"/>
              <a:gd name="connsiteX4" fmla="*/ 115327 w 3475826"/>
              <a:gd name="connsiteY4" fmla="*/ 3618089 h 3618089"/>
              <a:gd name="connsiteX0" fmla="*/ 416264 w 3093639"/>
              <a:gd name="connsiteY0" fmla="*/ 3387191 h 3618089"/>
              <a:gd name="connsiteX1" fmla="*/ 278266 w 3093639"/>
              <a:gd name="connsiteY1" fmla="*/ 326914 h 3618089"/>
              <a:gd name="connsiteX2" fmla="*/ 3093639 w 3093639"/>
              <a:gd name="connsiteY2" fmla="*/ 346251 h 3618089"/>
              <a:gd name="connsiteX3" fmla="*/ 3093639 w 3093639"/>
              <a:gd name="connsiteY3" fmla="*/ 3618089 h 3618089"/>
              <a:gd name="connsiteX4" fmla="*/ 416264 w 3093639"/>
              <a:gd name="connsiteY4" fmla="*/ 3387191 h 3618089"/>
              <a:gd name="connsiteX0" fmla="*/ 708716 w 3386091"/>
              <a:gd name="connsiteY0" fmla="*/ 3387191 h 3618089"/>
              <a:gd name="connsiteX1" fmla="*/ 570718 w 3386091"/>
              <a:gd name="connsiteY1" fmla="*/ 326914 h 3618089"/>
              <a:gd name="connsiteX2" fmla="*/ 3386091 w 3386091"/>
              <a:gd name="connsiteY2" fmla="*/ 346251 h 3618089"/>
              <a:gd name="connsiteX3" fmla="*/ 3386091 w 3386091"/>
              <a:gd name="connsiteY3" fmla="*/ 3618089 h 3618089"/>
              <a:gd name="connsiteX4" fmla="*/ 708716 w 3386091"/>
              <a:gd name="connsiteY4" fmla="*/ 3387191 h 3618089"/>
              <a:gd name="connsiteX0" fmla="*/ 708716 w 3386091"/>
              <a:gd name="connsiteY0" fmla="*/ 3387191 h 3387191"/>
              <a:gd name="connsiteX1" fmla="*/ 570718 w 3386091"/>
              <a:gd name="connsiteY1" fmla="*/ 326914 h 3387191"/>
              <a:gd name="connsiteX2" fmla="*/ 3386091 w 3386091"/>
              <a:gd name="connsiteY2" fmla="*/ 346251 h 3387191"/>
              <a:gd name="connsiteX3" fmla="*/ 3347605 w 3386091"/>
              <a:gd name="connsiteY3" fmla="*/ 3348707 h 3387191"/>
              <a:gd name="connsiteX4" fmla="*/ 708716 w 3386091"/>
              <a:gd name="connsiteY4" fmla="*/ 3387191 h 3387191"/>
              <a:gd name="connsiteX0" fmla="*/ 708716 w 3386091"/>
              <a:gd name="connsiteY0" fmla="*/ 3387191 h 3515848"/>
              <a:gd name="connsiteX1" fmla="*/ 570718 w 3386091"/>
              <a:gd name="connsiteY1" fmla="*/ 326914 h 3515848"/>
              <a:gd name="connsiteX2" fmla="*/ 3386091 w 3386091"/>
              <a:gd name="connsiteY2" fmla="*/ 346251 h 3515848"/>
              <a:gd name="connsiteX3" fmla="*/ 3347605 w 3386091"/>
              <a:gd name="connsiteY3" fmla="*/ 3348707 h 3515848"/>
              <a:gd name="connsiteX4" fmla="*/ 708716 w 3386091"/>
              <a:gd name="connsiteY4" fmla="*/ 3387191 h 3515848"/>
              <a:gd name="connsiteX0" fmla="*/ 708716 w 3386091"/>
              <a:gd name="connsiteY0" fmla="*/ 3387191 h 3495055"/>
              <a:gd name="connsiteX1" fmla="*/ 570718 w 3386091"/>
              <a:gd name="connsiteY1" fmla="*/ 326914 h 3495055"/>
              <a:gd name="connsiteX2" fmla="*/ 3386091 w 3386091"/>
              <a:gd name="connsiteY2" fmla="*/ 346251 h 3495055"/>
              <a:gd name="connsiteX3" fmla="*/ 3376469 w 3386091"/>
              <a:gd name="connsiteY3" fmla="*/ 3242878 h 3495055"/>
              <a:gd name="connsiteX4" fmla="*/ 708716 w 3386091"/>
              <a:gd name="connsiteY4" fmla="*/ 3387191 h 3495055"/>
              <a:gd name="connsiteX0" fmla="*/ 708716 w 3386091"/>
              <a:gd name="connsiteY0" fmla="*/ 3387191 h 3522391"/>
              <a:gd name="connsiteX1" fmla="*/ 570718 w 3386091"/>
              <a:gd name="connsiteY1" fmla="*/ 326914 h 3522391"/>
              <a:gd name="connsiteX2" fmla="*/ 3386091 w 3386091"/>
              <a:gd name="connsiteY2" fmla="*/ 346251 h 3522391"/>
              <a:gd name="connsiteX3" fmla="*/ 3376469 w 3386091"/>
              <a:gd name="connsiteY3" fmla="*/ 3242878 h 3522391"/>
              <a:gd name="connsiteX4" fmla="*/ 708716 w 3386091"/>
              <a:gd name="connsiteY4" fmla="*/ 3387191 h 3522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86091" h="3522391">
                <a:moveTo>
                  <a:pt x="708716" y="3387191"/>
                </a:moveTo>
                <a:cubicBezTo>
                  <a:pt x="-424394" y="2647850"/>
                  <a:pt x="10635" y="872220"/>
                  <a:pt x="570718" y="326914"/>
                </a:cubicBezTo>
                <a:cubicBezTo>
                  <a:pt x="1130801" y="-218392"/>
                  <a:pt x="3099670" y="10982"/>
                  <a:pt x="3386091" y="346251"/>
                </a:cubicBezTo>
                <a:cubicBezTo>
                  <a:pt x="3382884" y="1311793"/>
                  <a:pt x="3379676" y="2277336"/>
                  <a:pt x="3376469" y="3242878"/>
                </a:cubicBezTo>
                <a:cubicBezTo>
                  <a:pt x="2544946" y="3409639"/>
                  <a:pt x="1193866" y="3691848"/>
                  <a:pt x="708716" y="3387191"/>
                </a:cubicBezTo>
                <a:close/>
              </a:path>
            </a:pathLst>
          </a:custGeom>
        </p:spPr>
        <p:txBody>
          <a:bodyPr vert="horz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9393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Yellow-Footer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" y="4373587"/>
            <a:ext cx="9144001" cy="769915"/>
          </a:xfrm>
          <a:prstGeom prst="rect">
            <a:avLst/>
          </a:prstGeom>
        </p:spPr>
      </p:pic>
      <p:sp>
        <p:nvSpPr>
          <p:cNvPr id="24" name="Slide Number Placeholder 5"/>
          <p:cNvSpPr txBox="1">
            <a:spLocks/>
          </p:cNvSpPr>
          <p:nvPr userDrawn="1"/>
        </p:nvSpPr>
        <p:spPr>
          <a:xfrm>
            <a:off x="7991828" y="4709585"/>
            <a:ext cx="981061" cy="27384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/>
                </a:solidFill>
                <a:latin typeface="Open Sans"/>
                <a:ea typeface="+mn-ea"/>
                <a:cs typeface="Open San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9B04CE0-F435-409B-8611-AA9DEF9042E8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10" name="Group 9"/>
          <p:cNvGrpSpPr/>
          <p:nvPr userDrawn="1"/>
        </p:nvGrpSpPr>
        <p:grpSpPr>
          <a:xfrm>
            <a:off x="7786247" y="3666082"/>
            <a:ext cx="994179" cy="994179"/>
            <a:chOff x="7786243" y="3666080"/>
            <a:chExt cx="994179" cy="994179"/>
          </a:xfrm>
        </p:grpSpPr>
        <p:pic>
          <p:nvPicPr>
            <p:cNvPr id="11" name="Picture 10" descr="Linkz-Logo-Shape.png"/>
            <p:cNvPicPr>
              <a:picLocks noChangeAspect="1"/>
            </p:cNvPicPr>
            <p:nvPr userDrawn="1"/>
          </p:nvPicPr>
          <p:blipFill rotWithShape="1">
            <a:blip r:embed="rId3">
              <a:biLevel thresh="5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300" b="99150" l="8400" r="97050">
                          <a14:foregroundMark x1="8400" y1="3350" x2="8400" y2="3350"/>
                          <a14:foregroundMark x1="15150" y1="95750" x2="15150" y2="9575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786243" y="3666080"/>
              <a:ext cx="994179" cy="994179"/>
            </a:xfrm>
            <a:prstGeom prst="rect">
              <a:avLst/>
            </a:prstGeom>
          </p:spPr>
        </p:pic>
        <p:pic>
          <p:nvPicPr>
            <p:cNvPr id="12" name="Picture 11" descr="Linkz-Logo-Shape_Logo.png"/>
            <p:cNvPicPr>
              <a:picLocks noChangeAspect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82551" y="3761665"/>
              <a:ext cx="798180" cy="798180"/>
            </a:xfrm>
            <a:prstGeom prst="rect">
              <a:avLst/>
            </a:prstGeom>
          </p:spPr>
        </p:pic>
      </p:grpSp>
      <p:sp>
        <p:nvSpPr>
          <p:cNvPr id="2" name="TextBox 1"/>
          <p:cNvSpPr txBox="1"/>
          <p:nvPr userDrawn="1"/>
        </p:nvSpPr>
        <p:spPr>
          <a:xfrm>
            <a:off x="125215" y="4605786"/>
            <a:ext cx="24169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Confidential ©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Linkz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IM (2016)</a:t>
            </a:r>
          </a:p>
        </p:txBody>
      </p:sp>
    </p:spTree>
    <p:extLst>
      <p:ext uri="{BB962C8B-B14F-4D97-AF65-F5344CB8AC3E}">
        <p14:creationId xmlns:p14="http://schemas.microsoft.com/office/powerpoint/2010/main" val="5207824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Yellow-Footer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" y="4373587"/>
            <a:ext cx="9144001" cy="769915"/>
          </a:xfrm>
          <a:prstGeom prst="rect">
            <a:avLst/>
          </a:prstGeom>
        </p:spPr>
      </p:pic>
      <p:sp>
        <p:nvSpPr>
          <p:cNvPr id="5" name="Slide Number Placeholder 5"/>
          <p:cNvSpPr txBox="1">
            <a:spLocks/>
          </p:cNvSpPr>
          <p:nvPr userDrawn="1"/>
        </p:nvSpPr>
        <p:spPr>
          <a:xfrm>
            <a:off x="7991828" y="4709585"/>
            <a:ext cx="981061" cy="27384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/>
                </a:solidFill>
                <a:latin typeface="Open Sans"/>
                <a:ea typeface="+mn-ea"/>
                <a:cs typeface="Open San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9B04CE0-F435-409B-8611-AA9DEF9042E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61955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Yellow-Footer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" y="4373587"/>
            <a:ext cx="9144001" cy="76991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6529" y="201613"/>
            <a:ext cx="5644369" cy="814682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2400">
                <a:latin typeface="Open Sans"/>
                <a:cs typeface="Open San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851" y="1724079"/>
            <a:ext cx="5644369" cy="2669329"/>
          </a:xfrm>
          <a:prstGeom prst="rect">
            <a:avLst/>
          </a:prstGeom>
        </p:spPr>
        <p:txBody>
          <a:bodyPr lIns="0" tIns="0" rIns="0" bIns="0"/>
          <a:lstStyle>
            <a:lvl1pPr marL="171450" indent="-171450">
              <a:defRPr sz="1800">
                <a:latin typeface="Open Sans"/>
                <a:cs typeface="Open Sans"/>
              </a:defRPr>
            </a:lvl1pPr>
            <a:lvl2pPr marL="630238" indent="-173038">
              <a:defRPr sz="1600">
                <a:latin typeface="Open Sans"/>
                <a:cs typeface="Open Sans"/>
              </a:defRPr>
            </a:lvl2pPr>
            <a:lvl3pPr marL="1089025" indent="-174625">
              <a:defRPr sz="1400">
                <a:latin typeface="Open Sans"/>
                <a:cs typeface="Open Sans"/>
              </a:defRPr>
            </a:lvl3pPr>
            <a:lvl4pPr marL="1546225" indent="-174625">
              <a:defRPr sz="1200">
                <a:latin typeface="Open Sans"/>
                <a:cs typeface="Open Sans"/>
              </a:defRPr>
            </a:lvl4pPr>
            <a:lvl5pPr marL="1995488" indent="-166688">
              <a:defRPr sz="1050">
                <a:latin typeface="Open Sans"/>
                <a:cs typeface="Open San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9" name="Picture 8" descr="Yellow-Footer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" y="1017606"/>
            <a:ext cx="4363721" cy="431934"/>
          </a:xfrm>
          <a:prstGeom prst="rect">
            <a:avLst/>
          </a:prstGeom>
        </p:spPr>
      </p:pic>
      <p:sp>
        <p:nvSpPr>
          <p:cNvPr id="16" name="Text Placeholder 15"/>
          <p:cNvSpPr>
            <a:spLocks noGrp="1"/>
          </p:cNvSpPr>
          <p:nvPr>
            <p:ph type="body" sz="quarter" idx="13"/>
          </p:nvPr>
        </p:nvSpPr>
        <p:spPr>
          <a:xfrm>
            <a:off x="496529" y="1035394"/>
            <a:ext cx="3848101" cy="382274"/>
          </a:xfrm>
          <a:prstGeom prst="rect">
            <a:avLst/>
          </a:prstGeom>
        </p:spPr>
        <p:txBody>
          <a:bodyPr vert="horz" lIns="0" rIns="0" bIns="0"/>
          <a:lstStyle>
            <a:lvl1pPr marL="0" indent="0">
              <a:buNone/>
              <a:defRPr sz="1600" i="1">
                <a:solidFill>
                  <a:schemeClr val="bg1"/>
                </a:solidFill>
                <a:latin typeface="Open Sans Semibold"/>
                <a:cs typeface="Open Sans Semibold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Slide Number Placeholder 5"/>
          <p:cNvSpPr txBox="1">
            <a:spLocks/>
          </p:cNvSpPr>
          <p:nvPr userDrawn="1"/>
        </p:nvSpPr>
        <p:spPr>
          <a:xfrm>
            <a:off x="7991828" y="4709585"/>
            <a:ext cx="981061" cy="27384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/>
                </a:solidFill>
                <a:latin typeface="Open Sans"/>
                <a:ea typeface="+mn-ea"/>
                <a:cs typeface="Open San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9B04CE0-F435-409B-8611-AA9DEF9042E8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17" name="Group 16"/>
          <p:cNvGrpSpPr/>
          <p:nvPr userDrawn="1"/>
        </p:nvGrpSpPr>
        <p:grpSpPr>
          <a:xfrm>
            <a:off x="7786247" y="3666082"/>
            <a:ext cx="994179" cy="994179"/>
            <a:chOff x="7786243" y="3666080"/>
            <a:chExt cx="994179" cy="994179"/>
          </a:xfrm>
        </p:grpSpPr>
        <p:pic>
          <p:nvPicPr>
            <p:cNvPr id="18" name="Picture 17" descr="Linkz-Logo-Shape.png"/>
            <p:cNvPicPr>
              <a:picLocks noChangeAspect="1"/>
            </p:cNvPicPr>
            <p:nvPr userDrawn="1"/>
          </p:nvPicPr>
          <p:blipFill rotWithShape="1">
            <a:blip r:embed="rId3">
              <a:biLevel thresh="5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300" b="99150" l="8400" r="97050">
                          <a14:foregroundMark x1="8400" y1="3350" x2="8400" y2="3350"/>
                          <a14:foregroundMark x1="15150" y1="95750" x2="15150" y2="9575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786243" y="3666080"/>
              <a:ext cx="994179" cy="994179"/>
            </a:xfrm>
            <a:prstGeom prst="rect">
              <a:avLst/>
            </a:prstGeom>
          </p:spPr>
        </p:pic>
        <p:pic>
          <p:nvPicPr>
            <p:cNvPr id="19" name="Picture 18" descr="Linkz-Logo-Shape_Logo.png"/>
            <p:cNvPicPr>
              <a:picLocks noChangeAspect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82551" y="3761665"/>
              <a:ext cx="798180" cy="798180"/>
            </a:xfrm>
            <a:prstGeom prst="rect">
              <a:avLst/>
            </a:prstGeom>
          </p:spPr>
        </p:pic>
      </p:grpSp>
      <p:sp>
        <p:nvSpPr>
          <p:cNvPr id="12" name="TextBox 11"/>
          <p:cNvSpPr txBox="1"/>
          <p:nvPr userDrawn="1"/>
        </p:nvSpPr>
        <p:spPr>
          <a:xfrm>
            <a:off x="125215" y="4605786"/>
            <a:ext cx="24169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Confidential ©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Linkz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IM (2016)</a:t>
            </a:r>
          </a:p>
        </p:txBody>
      </p:sp>
    </p:spTree>
    <p:extLst>
      <p:ext uri="{BB962C8B-B14F-4D97-AF65-F5344CB8AC3E}">
        <p14:creationId xmlns:p14="http://schemas.microsoft.com/office/powerpoint/2010/main" val="6838113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Yellow-Footer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" y="4373587"/>
            <a:ext cx="9144001" cy="76991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6529" y="201613"/>
            <a:ext cx="5644369" cy="814682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2400">
                <a:latin typeface="Open Sans"/>
                <a:cs typeface="Open San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851" y="1724079"/>
            <a:ext cx="5644369" cy="2669329"/>
          </a:xfrm>
          <a:prstGeom prst="rect">
            <a:avLst/>
          </a:prstGeom>
        </p:spPr>
        <p:txBody>
          <a:bodyPr lIns="0" tIns="0" rIns="0" bIns="0"/>
          <a:lstStyle>
            <a:lvl1pPr marL="171450" indent="-171450">
              <a:defRPr sz="1800">
                <a:latin typeface="Open Sans"/>
                <a:cs typeface="Open Sans"/>
              </a:defRPr>
            </a:lvl1pPr>
            <a:lvl2pPr marL="630238" indent="-173038">
              <a:defRPr sz="1600">
                <a:latin typeface="Open Sans"/>
                <a:cs typeface="Open Sans"/>
              </a:defRPr>
            </a:lvl2pPr>
            <a:lvl3pPr marL="1089025" indent="-174625">
              <a:defRPr sz="1400">
                <a:latin typeface="Open Sans"/>
                <a:cs typeface="Open Sans"/>
              </a:defRPr>
            </a:lvl3pPr>
            <a:lvl4pPr marL="1546225" indent="-174625">
              <a:defRPr sz="1200">
                <a:latin typeface="Open Sans"/>
                <a:cs typeface="Open Sans"/>
              </a:defRPr>
            </a:lvl4pPr>
            <a:lvl5pPr marL="1995488" indent="-166688">
              <a:defRPr sz="1050">
                <a:latin typeface="Open Sans"/>
                <a:cs typeface="Open San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9" name="Picture 8" descr="Yellow-Footer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" y="1017606"/>
            <a:ext cx="4363721" cy="431934"/>
          </a:xfrm>
          <a:prstGeom prst="rect">
            <a:avLst/>
          </a:prstGeom>
        </p:spPr>
      </p:pic>
      <p:sp>
        <p:nvSpPr>
          <p:cNvPr id="16" name="Text Placeholder 15"/>
          <p:cNvSpPr>
            <a:spLocks noGrp="1"/>
          </p:cNvSpPr>
          <p:nvPr>
            <p:ph type="body" sz="quarter" idx="13"/>
          </p:nvPr>
        </p:nvSpPr>
        <p:spPr>
          <a:xfrm>
            <a:off x="496529" y="1035394"/>
            <a:ext cx="3848101" cy="382274"/>
          </a:xfrm>
          <a:prstGeom prst="rect">
            <a:avLst/>
          </a:prstGeom>
        </p:spPr>
        <p:txBody>
          <a:bodyPr vert="horz" lIns="0" rIns="0" bIns="0"/>
          <a:lstStyle>
            <a:lvl1pPr marL="0" indent="0">
              <a:buNone/>
              <a:defRPr sz="1600" i="1">
                <a:solidFill>
                  <a:schemeClr val="bg1"/>
                </a:solidFill>
                <a:latin typeface="Open Sans Semibold"/>
                <a:cs typeface="Open Sans Semibold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Slide Number Placeholder 5"/>
          <p:cNvSpPr txBox="1">
            <a:spLocks/>
          </p:cNvSpPr>
          <p:nvPr userDrawn="1"/>
        </p:nvSpPr>
        <p:spPr>
          <a:xfrm>
            <a:off x="7991828" y="4709585"/>
            <a:ext cx="981061" cy="27384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/>
                </a:solidFill>
                <a:latin typeface="Open Sans"/>
                <a:ea typeface="+mn-ea"/>
                <a:cs typeface="Open San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9B04CE0-F435-409B-8611-AA9DEF9042E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6426827" y="-358059"/>
            <a:ext cx="2776755" cy="3840775"/>
          </a:xfrm>
          <a:custGeom>
            <a:avLst/>
            <a:gdLst>
              <a:gd name="connsiteX0" fmla="*/ 0 w 3360499"/>
              <a:gd name="connsiteY0" fmla="*/ 0 h 3271838"/>
              <a:gd name="connsiteX1" fmla="*/ 3360499 w 3360499"/>
              <a:gd name="connsiteY1" fmla="*/ 0 h 3271838"/>
              <a:gd name="connsiteX2" fmla="*/ 3360499 w 3360499"/>
              <a:gd name="connsiteY2" fmla="*/ 3271838 h 3271838"/>
              <a:gd name="connsiteX3" fmla="*/ 0 w 3360499"/>
              <a:gd name="connsiteY3" fmla="*/ 3271838 h 3271838"/>
              <a:gd name="connsiteX4" fmla="*/ 0 w 3360499"/>
              <a:gd name="connsiteY4" fmla="*/ 0 h 3271838"/>
              <a:gd name="connsiteX0" fmla="*/ 4276 w 3364775"/>
              <a:gd name="connsiteY0" fmla="*/ 0 h 3271838"/>
              <a:gd name="connsiteX1" fmla="*/ 3364775 w 3364775"/>
              <a:gd name="connsiteY1" fmla="*/ 0 h 3271838"/>
              <a:gd name="connsiteX2" fmla="*/ 3364775 w 3364775"/>
              <a:gd name="connsiteY2" fmla="*/ 3271838 h 3271838"/>
              <a:gd name="connsiteX3" fmla="*/ 4276 w 3364775"/>
              <a:gd name="connsiteY3" fmla="*/ 3271838 h 3271838"/>
              <a:gd name="connsiteX4" fmla="*/ 4276 w 3364775"/>
              <a:gd name="connsiteY4" fmla="*/ 0 h 3271838"/>
              <a:gd name="connsiteX0" fmla="*/ 0 w 3360499"/>
              <a:gd name="connsiteY0" fmla="*/ 3271838 h 3271838"/>
              <a:gd name="connsiteX1" fmla="*/ 3360499 w 3360499"/>
              <a:gd name="connsiteY1" fmla="*/ 0 h 3271838"/>
              <a:gd name="connsiteX2" fmla="*/ 3360499 w 3360499"/>
              <a:gd name="connsiteY2" fmla="*/ 3271838 h 3271838"/>
              <a:gd name="connsiteX3" fmla="*/ 0 w 3360499"/>
              <a:gd name="connsiteY3" fmla="*/ 3271838 h 3271838"/>
              <a:gd name="connsiteX0" fmla="*/ 115327 w 3475826"/>
              <a:gd name="connsiteY0" fmla="*/ 3618089 h 3618089"/>
              <a:gd name="connsiteX1" fmla="*/ 660453 w 3475826"/>
              <a:gd name="connsiteY1" fmla="*/ 326914 h 3618089"/>
              <a:gd name="connsiteX2" fmla="*/ 3475826 w 3475826"/>
              <a:gd name="connsiteY2" fmla="*/ 346251 h 3618089"/>
              <a:gd name="connsiteX3" fmla="*/ 3475826 w 3475826"/>
              <a:gd name="connsiteY3" fmla="*/ 3618089 h 3618089"/>
              <a:gd name="connsiteX4" fmla="*/ 115327 w 3475826"/>
              <a:gd name="connsiteY4" fmla="*/ 3618089 h 3618089"/>
              <a:gd name="connsiteX0" fmla="*/ 416264 w 3093639"/>
              <a:gd name="connsiteY0" fmla="*/ 3387191 h 3618089"/>
              <a:gd name="connsiteX1" fmla="*/ 278266 w 3093639"/>
              <a:gd name="connsiteY1" fmla="*/ 326914 h 3618089"/>
              <a:gd name="connsiteX2" fmla="*/ 3093639 w 3093639"/>
              <a:gd name="connsiteY2" fmla="*/ 346251 h 3618089"/>
              <a:gd name="connsiteX3" fmla="*/ 3093639 w 3093639"/>
              <a:gd name="connsiteY3" fmla="*/ 3618089 h 3618089"/>
              <a:gd name="connsiteX4" fmla="*/ 416264 w 3093639"/>
              <a:gd name="connsiteY4" fmla="*/ 3387191 h 3618089"/>
              <a:gd name="connsiteX0" fmla="*/ 708716 w 3386091"/>
              <a:gd name="connsiteY0" fmla="*/ 3387191 h 3618089"/>
              <a:gd name="connsiteX1" fmla="*/ 570718 w 3386091"/>
              <a:gd name="connsiteY1" fmla="*/ 326914 h 3618089"/>
              <a:gd name="connsiteX2" fmla="*/ 3386091 w 3386091"/>
              <a:gd name="connsiteY2" fmla="*/ 346251 h 3618089"/>
              <a:gd name="connsiteX3" fmla="*/ 3386091 w 3386091"/>
              <a:gd name="connsiteY3" fmla="*/ 3618089 h 3618089"/>
              <a:gd name="connsiteX4" fmla="*/ 708716 w 3386091"/>
              <a:gd name="connsiteY4" fmla="*/ 3387191 h 3618089"/>
              <a:gd name="connsiteX0" fmla="*/ 708716 w 3386091"/>
              <a:gd name="connsiteY0" fmla="*/ 3387191 h 3387191"/>
              <a:gd name="connsiteX1" fmla="*/ 570718 w 3386091"/>
              <a:gd name="connsiteY1" fmla="*/ 326914 h 3387191"/>
              <a:gd name="connsiteX2" fmla="*/ 3386091 w 3386091"/>
              <a:gd name="connsiteY2" fmla="*/ 346251 h 3387191"/>
              <a:gd name="connsiteX3" fmla="*/ 3347605 w 3386091"/>
              <a:gd name="connsiteY3" fmla="*/ 3348707 h 3387191"/>
              <a:gd name="connsiteX4" fmla="*/ 708716 w 3386091"/>
              <a:gd name="connsiteY4" fmla="*/ 3387191 h 3387191"/>
              <a:gd name="connsiteX0" fmla="*/ 708716 w 3386091"/>
              <a:gd name="connsiteY0" fmla="*/ 3387191 h 3515848"/>
              <a:gd name="connsiteX1" fmla="*/ 570718 w 3386091"/>
              <a:gd name="connsiteY1" fmla="*/ 326914 h 3515848"/>
              <a:gd name="connsiteX2" fmla="*/ 3386091 w 3386091"/>
              <a:gd name="connsiteY2" fmla="*/ 346251 h 3515848"/>
              <a:gd name="connsiteX3" fmla="*/ 3347605 w 3386091"/>
              <a:gd name="connsiteY3" fmla="*/ 3348707 h 3515848"/>
              <a:gd name="connsiteX4" fmla="*/ 708716 w 3386091"/>
              <a:gd name="connsiteY4" fmla="*/ 3387191 h 3515848"/>
              <a:gd name="connsiteX0" fmla="*/ 708716 w 3386091"/>
              <a:gd name="connsiteY0" fmla="*/ 3387191 h 3495055"/>
              <a:gd name="connsiteX1" fmla="*/ 570718 w 3386091"/>
              <a:gd name="connsiteY1" fmla="*/ 326914 h 3495055"/>
              <a:gd name="connsiteX2" fmla="*/ 3386091 w 3386091"/>
              <a:gd name="connsiteY2" fmla="*/ 346251 h 3495055"/>
              <a:gd name="connsiteX3" fmla="*/ 3376469 w 3386091"/>
              <a:gd name="connsiteY3" fmla="*/ 3242878 h 3495055"/>
              <a:gd name="connsiteX4" fmla="*/ 708716 w 3386091"/>
              <a:gd name="connsiteY4" fmla="*/ 3387191 h 3495055"/>
              <a:gd name="connsiteX0" fmla="*/ 708716 w 3386091"/>
              <a:gd name="connsiteY0" fmla="*/ 3387191 h 3522391"/>
              <a:gd name="connsiteX1" fmla="*/ 570718 w 3386091"/>
              <a:gd name="connsiteY1" fmla="*/ 326914 h 3522391"/>
              <a:gd name="connsiteX2" fmla="*/ 3386091 w 3386091"/>
              <a:gd name="connsiteY2" fmla="*/ 346251 h 3522391"/>
              <a:gd name="connsiteX3" fmla="*/ 3376469 w 3386091"/>
              <a:gd name="connsiteY3" fmla="*/ 3242878 h 3522391"/>
              <a:gd name="connsiteX4" fmla="*/ 708716 w 3386091"/>
              <a:gd name="connsiteY4" fmla="*/ 3387191 h 3522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86091" h="3522391">
                <a:moveTo>
                  <a:pt x="708716" y="3387191"/>
                </a:moveTo>
                <a:cubicBezTo>
                  <a:pt x="-424394" y="2647850"/>
                  <a:pt x="10635" y="872220"/>
                  <a:pt x="570718" y="326914"/>
                </a:cubicBezTo>
                <a:cubicBezTo>
                  <a:pt x="1130801" y="-218392"/>
                  <a:pt x="3099670" y="10982"/>
                  <a:pt x="3386091" y="346251"/>
                </a:cubicBezTo>
                <a:cubicBezTo>
                  <a:pt x="3382884" y="1311793"/>
                  <a:pt x="3379676" y="2277336"/>
                  <a:pt x="3376469" y="3242878"/>
                </a:cubicBezTo>
                <a:cubicBezTo>
                  <a:pt x="2544946" y="3409639"/>
                  <a:pt x="1193866" y="3691848"/>
                  <a:pt x="708716" y="3387191"/>
                </a:cubicBezTo>
                <a:close/>
              </a:path>
            </a:pathLst>
          </a:custGeom>
        </p:spPr>
        <p:txBody>
          <a:bodyPr vert="horz"/>
          <a:lstStyle/>
          <a:p>
            <a:endParaRPr lang="en-US" dirty="0"/>
          </a:p>
        </p:txBody>
      </p:sp>
      <p:grpSp>
        <p:nvGrpSpPr>
          <p:cNvPr id="18" name="Group 17"/>
          <p:cNvGrpSpPr/>
          <p:nvPr userDrawn="1"/>
        </p:nvGrpSpPr>
        <p:grpSpPr>
          <a:xfrm>
            <a:off x="7786247" y="3666082"/>
            <a:ext cx="994179" cy="994179"/>
            <a:chOff x="7786243" y="3666080"/>
            <a:chExt cx="994179" cy="994179"/>
          </a:xfrm>
        </p:grpSpPr>
        <p:pic>
          <p:nvPicPr>
            <p:cNvPr id="19" name="Picture 18" descr="Linkz-Logo-Shape.png"/>
            <p:cNvPicPr>
              <a:picLocks noChangeAspect="1"/>
            </p:cNvPicPr>
            <p:nvPr userDrawn="1"/>
          </p:nvPicPr>
          <p:blipFill rotWithShape="1">
            <a:blip r:embed="rId3">
              <a:biLevel thresh="5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300" b="99150" l="8400" r="97050">
                          <a14:foregroundMark x1="8400" y1="3350" x2="8400" y2="3350"/>
                          <a14:foregroundMark x1="15150" y1="95750" x2="15150" y2="9575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786243" y="3666080"/>
              <a:ext cx="994179" cy="994179"/>
            </a:xfrm>
            <a:prstGeom prst="rect">
              <a:avLst/>
            </a:prstGeom>
          </p:spPr>
        </p:pic>
        <p:pic>
          <p:nvPicPr>
            <p:cNvPr id="20" name="Picture 19" descr="Linkz-Logo-Shape_Logo.png"/>
            <p:cNvPicPr>
              <a:picLocks noChangeAspect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82551" y="3761665"/>
              <a:ext cx="798180" cy="798180"/>
            </a:xfrm>
            <a:prstGeom prst="rect">
              <a:avLst/>
            </a:prstGeom>
          </p:spPr>
        </p:pic>
      </p:grpSp>
      <p:sp>
        <p:nvSpPr>
          <p:cNvPr id="12" name="TextBox 11"/>
          <p:cNvSpPr txBox="1"/>
          <p:nvPr userDrawn="1"/>
        </p:nvSpPr>
        <p:spPr>
          <a:xfrm>
            <a:off x="125215" y="4605786"/>
            <a:ext cx="24169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Confidential ©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Linkz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IM (2016)</a:t>
            </a:r>
          </a:p>
        </p:txBody>
      </p:sp>
    </p:spTree>
    <p:extLst>
      <p:ext uri="{BB962C8B-B14F-4D97-AF65-F5344CB8AC3E}">
        <p14:creationId xmlns:p14="http://schemas.microsoft.com/office/powerpoint/2010/main" val="1631499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Yellow-Footer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" y="4373587"/>
            <a:ext cx="9144001" cy="76991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6529" y="201613"/>
            <a:ext cx="5644369" cy="814682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2400">
                <a:latin typeface="Open Sans"/>
                <a:cs typeface="Open San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851" y="1724079"/>
            <a:ext cx="5644369" cy="2669329"/>
          </a:xfrm>
          <a:prstGeom prst="rect">
            <a:avLst/>
          </a:prstGeom>
        </p:spPr>
        <p:txBody>
          <a:bodyPr lIns="0" tIns="0" rIns="0" bIns="0"/>
          <a:lstStyle>
            <a:lvl1pPr marL="171450" indent="-171450">
              <a:defRPr sz="1800">
                <a:latin typeface="Open Sans"/>
                <a:cs typeface="Open Sans"/>
              </a:defRPr>
            </a:lvl1pPr>
            <a:lvl2pPr marL="630238" indent="-173038">
              <a:defRPr sz="1600">
                <a:latin typeface="Open Sans"/>
                <a:cs typeface="Open Sans"/>
              </a:defRPr>
            </a:lvl2pPr>
            <a:lvl3pPr marL="1089025" indent="-174625">
              <a:defRPr sz="1400">
                <a:latin typeface="Open Sans"/>
                <a:cs typeface="Open Sans"/>
              </a:defRPr>
            </a:lvl3pPr>
            <a:lvl4pPr marL="1546225" indent="-174625">
              <a:defRPr sz="1200">
                <a:latin typeface="Open Sans"/>
                <a:cs typeface="Open Sans"/>
              </a:defRPr>
            </a:lvl4pPr>
            <a:lvl5pPr marL="1995488" indent="-166688">
              <a:defRPr sz="1050">
                <a:latin typeface="Open Sans"/>
                <a:cs typeface="Open San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9" name="Picture 8" descr="Yellow-Footer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" y="1017606"/>
            <a:ext cx="4363721" cy="431934"/>
          </a:xfrm>
          <a:prstGeom prst="rect">
            <a:avLst/>
          </a:prstGeom>
        </p:spPr>
      </p:pic>
      <p:sp>
        <p:nvSpPr>
          <p:cNvPr id="16" name="Text Placeholder 15"/>
          <p:cNvSpPr>
            <a:spLocks noGrp="1"/>
          </p:cNvSpPr>
          <p:nvPr>
            <p:ph type="body" sz="quarter" idx="13"/>
          </p:nvPr>
        </p:nvSpPr>
        <p:spPr>
          <a:xfrm>
            <a:off x="496529" y="1035394"/>
            <a:ext cx="3848101" cy="382274"/>
          </a:xfrm>
          <a:prstGeom prst="rect">
            <a:avLst/>
          </a:prstGeom>
        </p:spPr>
        <p:txBody>
          <a:bodyPr vert="horz" lIns="0" rIns="0" bIns="0"/>
          <a:lstStyle>
            <a:lvl1pPr marL="0" indent="0">
              <a:buNone/>
              <a:defRPr sz="1600" i="1">
                <a:solidFill>
                  <a:schemeClr val="bg1"/>
                </a:solidFill>
                <a:latin typeface="Open Sans Semibold"/>
                <a:cs typeface="Open Sans Semibold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Slide Number Placeholder 5"/>
          <p:cNvSpPr txBox="1">
            <a:spLocks/>
          </p:cNvSpPr>
          <p:nvPr userDrawn="1"/>
        </p:nvSpPr>
        <p:spPr>
          <a:xfrm>
            <a:off x="7991828" y="4709585"/>
            <a:ext cx="981061" cy="27384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/>
                </a:solidFill>
                <a:latin typeface="Open Sans"/>
                <a:ea typeface="+mn-ea"/>
                <a:cs typeface="Open San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9B04CE0-F435-409B-8611-AA9DEF9042E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125215" y="4605786"/>
            <a:ext cx="24169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Confidential ©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Linkz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IM (2016)</a:t>
            </a:r>
          </a:p>
        </p:txBody>
      </p:sp>
    </p:spTree>
    <p:extLst>
      <p:ext uri="{BB962C8B-B14F-4D97-AF65-F5344CB8AC3E}">
        <p14:creationId xmlns:p14="http://schemas.microsoft.com/office/powerpoint/2010/main" val="7892426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631734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42584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62" r:id="rId3"/>
    <p:sldLayoutId id="2147483658" r:id="rId4"/>
    <p:sldLayoutId id="2147483657" r:id="rId5"/>
    <p:sldLayoutId id="2147483650" r:id="rId6"/>
    <p:sldLayoutId id="2147483663" r:id="rId7"/>
    <p:sldLayoutId id="2147483660" r:id="rId8"/>
    <p:sldLayoutId id="2147483655" r:id="rId9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7.png"/><Relationship Id="rId7" Type="http://schemas.openxmlformats.org/officeDocument/2006/relationships/image" Target="../media/image2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microsoft.com/office/2007/relationships/hdphoto" Target="../media/hdphoto2.wdp"/><Relationship Id="rId4" Type="http://schemas.openxmlformats.org/officeDocument/2006/relationships/image" Target="../media/image18.jpeg"/><Relationship Id="rId9" Type="http://schemas.openxmlformats.org/officeDocument/2006/relationships/image" Target="../media/image2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jpeg"/><Relationship Id="rId7" Type="http://schemas.openxmlformats.org/officeDocument/2006/relationships/image" Target="../media/image28.tiff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43.png"/><Relationship Id="rId7" Type="http://schemas.openxmlformats.org/officeDocument/2006/relationships/image" Target="../media/image4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6.emf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hyperlink" Target="https://be.linkz.im/GetLinkz" TargetMode="Externa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5499519" y="4912567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77939" y="3323923"/>
            <a:ext cx="33977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Dr</a:t>
            </a:r>
            <a:r>
              <a:rPr lang="en-US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Nathalie Muller</a:t>
            </a:r>
          </a:p>
          <a:p>
            <a:r>
              <a:rPr lang="en-US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CEO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234216" y="2297038"/>
            <a:ext cx="3556001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Envolva</a:t>
            </a:r>
            <a:r>
              <a:rPr lang="en-US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3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seus</a:t>
            </a:r>
            <a:r>
              <a:rPr lang="en-US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3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clientes</a:t>
            </a:r>
            <a:r>
              <a:rPr lang="en-US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3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através</a:t>
            </a:r>
            <a:r>
              <a:rPr lang="en-US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3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da</a:t>
            </a:r>
            <a:r>
              <a:rPr lang="en-US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3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sua</a:t>
            </a:r>
            <a:r>
              <a:rPr lang="en-US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3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marca</a:t>
            </a:r>
            <a:r>
              <a:rPr lang="en-US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3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gravada</a:t>
            </a:r>
            <a:r>
              <a:rPr lang="en-US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3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nas</a:t>
            </a:r>
            <a:r>
              <a:rPr lang="en-US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3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embalagens</a:t>
            </a:r>
            <a:r>
              <a:rPr lang="en-US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05004077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47187"/>
            <a:ext cx="6928022" cy="814682"/>
          </a:xfrm>
        </p:spPr>
        <p:txBody>
          <a:bodyPr/>
          <a:lstStyle/>
          <a:p>
            <a:r>
              <a:rPr lang="en-US" sz="2800" b="1" dirty="0" err="1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Consulta</a:t>
            </a:r>
            <a:r>
              <a:rPr lang="en-US" sz="2800" b="1" dirty="0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dos </a:t>
            </a:r>
            <a:r>
              <a:rPr lang="en-US" sz="2800" b="1" dirty="0" err="1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consumidores</a:t>
            </a:r>
            <a:r>
              <a:rPr lang="en-US" sz="2800" b="1" dirty="0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</a:t>
            </a:r>
            <a:r>
              <a:rPr lang="en-US" sz="2800" b="1" dirty="0" err="1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por</a:t>
            </a:r>
            <a:r>
              <a:rPr lang="en-US" sz="2800" b="1" dirty="0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“scanners” </a:t>
            </a:r>
            <a:r>
              <a:rPr lang="en-US" sz="2800" b="1" dirty="0" err="1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está</a:t>
            </a:r>
            <a:r>
              <a:rPr lang="en-US" sz="2800" b="1" dirty="0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se </a:t>
            </a:r>
            <a:r>
              <a:rPr lang="en-US" sz="2800" b="1" dirty="0" err="1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tornando</a:t>
            </a:r>
            <a:r>
              <a:rPr lang="en-US" sz="2800" b="1" dirty="0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um </a:t>
            </a:r>
            <a:r>
              <a:rPr lang="en-US" sz="2800" b="1" dirty="0" err="1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importante</a:t>
            </a:r>
            <a:r>
              <a:rPr lang="en-US" sz="2800" b="1" dirty="0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novo canal de </a:t>
            </a:r>
            <a:r>
              <a:rPr lang="en-US" sz="2800" b="1" dirty="0" err="1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mercado</a:t>
            </a:r>
            <a:endParaRPr lang="en-US" sz="2800" b="1" dirty="0">
              <a:solidFill>
                <a:srgbClr val="5A5A5A"/>
              </a:solidFill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  <p:sp>
        <p:nvSpPr>
          <p:cNvPr id="12" name="Content Placeholder 7"/>
          <p:cNvSpPr txBox="1">
            <a:spLocks/>
          </p:cNvSpPr>
          <p:nvPr/>
        </p:nvSpPr>
        <p:spPr>
          <a:xfrm>
            <a:off x="296562" y="1833256"/>
            <a:ext cx="3252058" cy="2167245"/>
          </a:xfrm>
          <a:prstGeom prst="rect">
            <a:avLst/>
          </a:prstGeom>
        </p:spPr>
        <p:txBody>
          <a:bodyPr lIns="0" tIns="0" rIns="0" bIns="0" numCol="1" spcCol="274320"/>
          <a:lstStyle>
            <a:lvl1pPr marL="171450" indent="-17145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Open Sans"/>
              </a:defRPr>
            </a:lvl1pPr>
            <a:lvl2pPr marL="630238" indent="-173038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Open Sans"/>
                <a:ea typeface="+mn-ea"/>
                <a:cs typeface="Open Sans"/>
              </a:defRPr>
            </a:lvl2pPr>
            <a:lvl3pPr marL="1089025" indent="-174625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kern="1200">
                <a:solidFill>
                  <a:schemeClr val="tx1"/>
                </a:solidFill>
                <a:latin typeface="Open Sans"/>
                <a:ea typeface="+mn-ea"/>
                <a:cs typeface="Open Sans"/>
              </a:defRPr>
            </a:lvl3pPr>
            <a:lvl4pPr marL="1546225" indent="-174625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200" kern="1200">
                <a:solidFill>
                  <a:schemeClr val="tx1"/>
                </a:solidFill>
                <a:latin typeface="Open Sans"/>
                <a:ea typeface="+mn-ea"/>
                <a:cs typeface="Open Sans"/>
              </a:defRPr>
            </a:lvl4pPr>
            <a:lvl5pPr marL="1995488" indent="-166688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050" kern="1200">
                <a:solidFill>
                  <a:schemeClr val="tx1"/>
                </a:solidFill>
                <a:latin typeface="Open Sans"/>
                <a:ea typeface="+mn-ea"/>
                <a:cs typeface="Open San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spcBef>
                <a:spcPts val="200"/>
              </a:spcBef>
              <a:spcAft>
                <a:spcPts val="1200"/>
              </a:spcAft>
              <a:buClr>
                <a:srgbClr val="FFC000"/>
              </a:buClr>
              <a:buSzPct val="100000"/>
            </a:pPr>
            <a:r>
              <a:rPr lang="en-US" sz="24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Millennials</a:t>
            </a:r>
            <a:endParaRPr lang="en-US" sz="2400" dirty="0">
              <a:solidFill>
                <a:srgbClr val="5A5A5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10000"/>
              </a:lnSpc>
              <a:spcBef>
                <a:spcPts val="200"/>
              </a:spcBef>
              <a:spcAft>
                <a:spcPts val="1200"/>
              </a:spcAft>
              <a:buClr>
                <a:srgbClr val="FFC000"/>
              </a:buClr>
              <a:buSzPct val="100000"/>
            </a:pPr>
            <a:r>
              <a:rPr lang="en-US" sz="24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Internet das </a:t>
            </a:r>
            <a:r>
              <a:rPr lang="en-US" sz="24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Coisas</a:t>
            </a:r>
            <a:endParaRPr lang="en-US" sz="2400" dirty="0">
              <a:solidFill>
                <a:srgbClr val="5A5A5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10000"/>
              </a:lnSpc>
              <a:spcBef>
                <a:spcPts val="200"/>
              </a:spcBef>
              <a:spcAft>
                <a:spcPts val="1200"/>
              </a:spcAft>
              <a:buClr>
                <a:srgbClr val="FFC000"/>
              </a:buClr>
              <a:buSzPct val="100000"/>
            </a:pPr>
            <a:r>
              <a:rPr lang="en-US" sz="24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Direto-ao-Consumidor</a:t>
            </a:r>
            <a:endParaRPr lang="en-US" sz="2400" dirty="0">
              <a:solidFill>
                <a:srgbClr val="5A5A5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3729568" y="1408898"/>
            <a:ext cx="3493764" cy="2422358"/>
            <a:chOff x="3729568" y="1408898"/>
            <a:chExt cx="3493764" cy="2422358"/>
          </a:xfrm>
        </p:grpSpPr>
        <p:sp>
          <p:nvSpPr>
            <p:cNvPr id="15" name="TextBox 14"/>
            <p:cNvSpPr txBox="1"/>
            <p:nvPr/>
          </p:nvSpPr>
          <p:spPr>
            <a:xfrm>
              <a:off x="3729568" y="1408898"/>
              <a:ext cx="178649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 dirty="0">
                  <a:latin typeface="Open Sans"/>
                  <a:cs typeface="Open Sans"/>
                </a:rPr>
                <a:t>21 November 2015:</a:t>
              </a:r>
            </a:p>
          </p:txBody>
        </p:sp>
        <p:grpSp>
          <p:nvGrpSpPr>
            <p:cNvPr id="18" name="Group 17"/>
            <p:cNvGrpSpPr/>
            <p:nvPr/>
          </p:nvGrpSpPr>
          <p:grpSpPr>
            <a:xfrm>
              <a:off x="3738573" y="1684474"/>
              <a:ext cx="3484759" cy="2146782"/>
              <a:chOff x="3729567" y="1904996"/>
              <a:chExt cx="4152900" cy="2421696"/>
            </a:xfrm>
          </p:grpSpPr>
          <p:sp>
            <p:nvSpPr>
              <p:cNvPr id="9" name="Document 8"/>
              <p:cNvSpPr/>
              <p:nvPr/>
            </p:nvSpPr>
            <p:spPr>
              <a:xfrm>
                <a:off x="3729567" y="1904996"/>
                <a:ext cx="4152900" cy="2421696"/>
              </a:xfrm>
              <a:prstGeom prst="flowChartDocument">
                <a:avLst/>
              </a:prstGeom>
              <a:noFill/>
              <a:ln>
                <a:solidFill>
                  <a:srgbClr val="7F7F7F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13" name="Picture 12" descr="Screen Shot 2015-12-07 at 13.21.57.png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799579" y="1969898"/>
                <a:ext cx="1305822" cy="633820"/>
              </a:xfrm>
              <a:prstGeom prst="rect">
                <a:avLst/>
              </a:prstGeom>
            </p:spPr>
          </p:pic>
          <p:pic>
            <p:nvPicPr>
              <p:cNvPr id="16" name="Picture 15" descr="Screen Shot 2016-01-12 at 15.23.43.png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799579" y="2641100"/>
                <a:ext cx="3877732" cy="1190063"/>
              </a:xfrm>
              <a:prstGeom prst="rect">
                <a:avLst/>
              </a:prstGeom>
            </p:spPr>
          </p:pic>
        </p:grpSp>
      </p:grpSp>
      <p:grpSp>
        <p:nvGrpSpPr>
          <p:cNvPr id="8" name="Group 7"/>
          <p:cNvGrpSpPr/>
          <p:nvPr/>
        </p:nvGrpSpPr>
        <p:grpSpPr>
          <a:xfrm>
            <a:off x="6012966" y="431820"/>
            <a:ext cx="2986977" cy="1989032"/>
            <a:chOff x="4446964" y="1315621"/>
            <a:chExt cx="4495452" cy="2501512"/>
          </a:xfrm>
        </p:grpSpPr>
        <p:grpSp>
          <p:nvGrpSpPr>
            <p:cNvPr id="11" name="Group 10"/>
            <p:cNvGrpSpPr/>
            <p:nvPr/>
          </p:nvGrpSpPr>
          <p:grpSpPr>
            <a:xfrm rot="21214395">
              <a:off x="4675218" y="1573235"/>
              <a:ext cx="4267198" cy="2243898"/>
              <a:chOff x="4419600" y="1490133"/>
              <a:chExt cx="4267198" cy="2243898"/>
            </a:xfrm>
          </p:grpSpPr>
          <p:grpSp>
            <p:nvGrpSpPr>
              <p:cNvPr id="7" name="Group 6"/>
              <p:cNvGrpSpPr/>
              <p:nvPr/>
            </p:nvGrpSpPr>
            <p:grpSpPr>
              <a:xfrm>
                <a:off x="4419600" y="1490133"/>
                <a:ext cx="4267198" cy="2161443"/>
                <a:chOff x="3674533" y="1013883"/>
                <a:chExt cx="5012266" cy="2619461"/>
              </a:xfrm>
            </p:grpSpPr>
            <p:pic>
              <p:nvPicPr>
                <p:cNvPr id="5" name="Picture 4" descr="Screen Shot 2016-01-08 at 19.16.13.png"/>
                <p:cNvPicPr>
                  <a:picLocks noChangeAspect="1"/>
                </p:cNvPicPr>
                <p:nvPr/>
              </p:nvPicPr>
              <p:blipFill>
                <a:blip r:embed="rId4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679861" y="2267530"/>
                  <a:ext cx="4902226" cy="1365814"/>
                </a:xfrm>
                <a:prstGeom prst="rect">
                  <a:avLst/>
                </a:prstGeom>
              </p:spPr>
            </p:pic>
            <p:pic>
              <p:nvPicPr>
                <p:cNvPr id="6" name="Picture 5" descr="Screen Shot 2016-01-09 at 19.06.38.png"/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674533" y="1013883"/>
                  <a:ext cx="5012266" cy="1299823"/>
                </a:xfrm>
                <a:prstGeom prst="rect">
                  <a:avLst/>
                </a:prstGeom>
              </p:spPr>
            </p:pic>
          </p:grpSp>
          <p:sp>
            <p:nvSpPr>
              <p:cNvPr id="10" name="Document 9"/>
              <p:cNvSpPr/>
              <p:nvPr/>
            </p:nvSpPr>
            <p:spPr>
              <a:xfrm>
                <a:off x="4419600" y="1490134"/>
                <a:ext cx="4267198" cy="2243897"/>
              </a:xfrm>
              <a:prstGeom prst="flowChartDocument">
                <a:avLst/>
              </a:prstGeom>
              <a:noFill/>
              <a:ln w="12700" cmpd="sng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" name="TextBox 2"/>
            <p:cNvSpPr txBox="1"/>
            <p:nvPr/>
          </p:nvSpPr>
          <p:spPr>
            <a:xfrm rot="21205955">
              <a:off x="4446964" y="1315621"/>
              <a:ext cx="2229837" cy="3870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 dirty="0">
                  <a:latin typeface="Open Sans"/>
                  <a:cs typeface="Open Sans"/>
                </a:rPr>
                <a:t>4 January 2016:</a:t>
              </a:r>
            </a:p>
          </p:txBody>
        </p:sp>
      </p:grpSp>
      <p:pic>
        <p:nvPicPr>
          <p:cNvPr id="14" name="Picture 13" descr="Screen Shot 2016-06-10 at 14.13.42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5184" y="2900538"/>
            <a:ext cx="2692724" cy="1477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523516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6524" y="261223"/>
            <a:ext cx="8194974" cy="814682"/>
          </a:xfrm>
        </p:spPr>
        <p:txBody>
          <a:bodyPr/>
          <a:lstStyle/>
          <a:p>
            <a:r>
              <a:rPr lang="en-US" sz="2800" b="1" dirty="0" err="1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Miscelânea</a:t>
            </a:r>
            <a:r>
              <a:rPr lang="en-US" sz="2800" b="1" dirty="0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de apps e </a:t>
            </a:r>
            <a:r>
              <a:rPr lang="en-US" sz="2800" b="1" dirty="0" err="1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formas</a:t>
            </a:r>
            <a:r>
              <a:rPr lang="en-US" sz="2800" b="1" dirty="0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de </a:t>
            </a:r>
            <a:r>
              <a:rPr lang="en-US" sz="2800" b="1" dirty="0" err="1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pagamento</a:t>
            </a:r>
            <a:endParaRPr lang="en-US" sz="2800" b="1" dirty="0">
              <a:solidFill>
                <a:srgbClr val="5A5A5A"/>
              </a:solidFill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6577387" y="1572444"/>
            <a:ext cx="2115442" cy="2315768"/>
            <a:chOff x="3692688" y="1817369"/>
            <a:chExt cx="2115442" cy="2315768"/>
          </a:xfrm>
        </p:grpSpPr>
        <p:grpSp>
          <p:nvGrpSpPr>
            <p:cNvPr id="4" name="Group 3"/>
            <p:cNvGrpSpPr/>
            <p:nvPr/>
          </p:nvGrpSpPr>
          <p:grpSpPr>
            <a:xfrm>
              <a:off x="3692688" y="1817369"/>
              <a:ext cx="2115442" cy="2315768"/>
              <a:chOff x="3692688" y="1817369"/>
              <a:chExt cx="2115442" cy="2315768"/>
            </a:xfrm>
          </p:grpSpPr>
          <p:pic>
            <p:nvPicPr>
              <p:cNvPr id="15" name="Picture 14" descr="Screen Shot 2016-01-09 at 20.41.30.png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692688" y="1817369"/>
                <a:ext cx="1100667" cy="1100667"/>
              </a:xfrm>
              <a:prstGeom prst="rect">
                <a:avLst/>
              </a:prstGeom>
            </p:spPr>
          </p:pic>
          <p:sp>
            <p:nvSpPr>
              <p:cNvPr id="17" name="Bent Arrow 16"/>
              <p:cNvSpPr/>
              <p:nvPr/>
            </p:nvSpPr>
            <p:spPr>
              <a:xfrm flipV="1">
                <a:off x="4114804" y="2941955"/>
                <a:ext cx="533599" cy="499432"/>
              </a:xfrm>
              <a:prstGeom prst="bentArrow">
                <a:avLst>
                  <a:gd name="adj1" fmla="val 34323"/>
                  <a:gd name="adj2" fmla="val 31781"/>
                  <a:gd name="adj3" fmla="val 30086"/>
                  <a:gd name="adj4" fmla="val 42055"/>
                </a:avLst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pic>
            <p:nvPicPr>
              <p:cNvPr id="18" name="image2.png"/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4793355" y="2109592"/>
                <a:ext cx="1014775" cy="2023545"/>
              </a:xfrm>
              <a:prstGeom prst="rect">
                <a:avLst/>
              </a:prstGeom>
              <a:ln w="12700">
                <a:miter lim="400000"/>
              </a:ln>
            </p:spPr>
          </p:pic>
        </p:grpSp>
        <p:sp>
          <p:nvSpPr>
            <p:cNvPr id="19" name="Rectangle 18"/>
            <p:cNvSpPr/>
            <p:nvPr/>
          </p:nvSpPr>
          <p:spPr>
            <a:xfrm>
              <a:off x="4900629" y="2361091"/>
              <a:ext cx="797065" cy="1442182"/>
            </a:xfrm>
            <a:prstGeom prst="rect">
              <a:avLst/>
            </a:prstGeom>
            <a:solidFill>
              <a:srgbClr val="D9D9D9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8800" dirty="0"/>
                <a:t>?</a:t>
              </a:r>
              <a:endParaRPr lang="en-US" sz="2800" dirty="0"/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3887597" y="1590939"/>
            <a:ext cx="1935871" cy="2645414"/>
            <a:chOff x="6763236" y="1200867"/>
            <a:chExt cx="1935871" cy="2709159"/>
          </a:xfrm>
        </p:grpSpPr>
        <p:grpSp>
          <p:nvGrpSpPr>
            <p:cNvPr id="5" name="Group 4"/>
            <p:cNvGrpSpPr/>
            <p:nvPr/>
          </p:nvGrpSpPr>
          <p:grpSpPr>
            <a:xfrm>
              <a:off x="6763236" y="1200867"/>
              <a:ext cx="1928262" cy="2709159"/>
              <a:chOff x="6763236" y="1200867"/>
              <a:chExt cx="1928262" cy="2709159"/>
            </a:xfrm>
          </p:grpSpPr>
          <p:pic>
            <p:nvPicPr>
              <p:cNvPr id="31" name="image2.png"/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7676723" y="1886481"/>
                <a:ext cx="1014775" cy="2023545"/>
              </a:xfrm>
              <a:prstGeom prst="rect">
                <a:avLst/>
              </a:prstGeom>
              <a:ln w="12700">
                <a:miter lim="400000"/>
              </a:ln>
            </p:spPr>
          </p:pic>
          <p:pic>
            <p:nvPicPr>
              <p:cNvPr id="7" name="Picture 6" descr="Screen Shot 2016-01-25 at 15.05.30.png"/>
              <p:cNvPicPr>
                <a:picLocks noChangeAspect="1"/>
              </p:cNvPicPr>
              <p:nvPr/>
            </p:nvPicPr>
            <p:blipFill>
              <a:blip r:embed="rId4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rightnessContrast bright="17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767054" y="2093771"/>
                <a:ext cx="829408" cy="1496540"/>
              </a:xfrm>
              <a:prstGeom prst="rect">
                <a:avLst/>
              </a:prstGeom>
            </p:spPr>
          </p:pic>
          <p:pic>
            <p:nvPicPr>
              <p:cNvPr id="8" name="Picture 7" descr="Screen Shot 2016-01-25 at 15.07.39.png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763236" y="1200867"/>
                <a:ext cx="640957" cy="1817449"/>
              </a:xfrm>
              <a:prstGeom prst="rect">
                <a:avLst/>
              </a:prstGeom>
            </p:spPr>
          </p:pic>
          <p:sp>
            <p:nvSpPr>
              <p:cNvPr id="32" name="Bent Arrow 31"/>
              <p:cNvSpPr/>
              <p:nvPr/>
            </p:nvSpPr>
            <p:spPr>
              <a:xfrm flipV="1">
                <a:off x="7025073" y="3028701"/>
                <a:ext cx="533599" cy="499432"/>
              </a:xfrm>
              <a:prstGeom prst="bentArrow">
                <a:avLst>
                  <a:gd name="adj1" fmla="val 34323"/>
                  <a:gd name="adj2" fmla="val 31781"/>
                  <a:gd name="adj3" fmla="val 30086"/>
                  <a:gd name="adj4" fmla="val 42055"/>
                </a:avLst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pic>
          <p:nvPicPr>
            <p:cNvPr id="10" name="Picture 9" descr="Screen Shot 2016-01-25 at 15.11.05.png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58672" y="1534072"/>
              <a:ext cx="1140435" cy="352409"/>
            </a:xfrm>
            <a:prstGeom prst="rect">
              <a:avLst/>
            </a:prstGeom>
          </p:spPr>
        </p:pic>
      </p:grpSp>
      <p:grpSp>
        <p:nvGrpSpPr>
          <p:cNvPr id="11" name="Group 10"/>
          <p:cNvGrpSpPr/>
          <p:nvPr/>
        </p:nvGrpSpPr>
        <p:grpSpPr>
          <a:xfrm>
            <a:off x="345592" y="1862725"/>
            <a:ext cx="2716477" cy="2049331"/>
            <a:chOff x="345590" y="1817370"/>
            <a:chExt cx="2716477" cy="2049331"/>
          </a:xfrm>
        </p:grpSpPr>
        <p:grpSp>
          <p:nvGrpSpPr>
            <p:cNvPr id="16" name="Group 15"/>
            <p:cNvGrpSpPr/>
            <p:nvPr/>
          </p:nvGrpSpPr>
          <p:grpSpPr>
            <a:xfrm>
              <a:off x="345590" y="1817370"/>
              <a:ext cx="2716477" cy="2049331"/>
              <a:chOff x="401677" y="1759836"/>
              <a:chExt cx="2540985" cy="1846967"/>
            </a:xfrm>
          </p:grpSpPr>
          <p:pic>
            <p:nvPicPr>
              <p:cNvPr id="13" name="Picture 12" descr="Screen Shot 2016-01-09 at 20.32.56.png"/>
              <p:cNvPicPr>
                <a:picLocks noChangeAspect="1"/>
              </p:cNvPicPr>
              <p:nvPr/>
            </p:nvPicPr>
            <p:blipFill>
              <a:blip r:embed="rId8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418662" y="1759836"/>
                <a:ext cx="1524000" cy="1846967"/>
              </a:xfrm>
              <a:prstGeom prst="rect">
                <a:avLst/>
              </a:prstGeom>
            </p:spPr>
          </p:pic>
          <p:pic>
            <p:nvPicPr>
              <p:cNvPr id="14" name="pasted-image.png"/>
              <p:cNvPicPr/>
              <p:nvPr/>
            </p:nvPicPr>
            <p:blipFill>
              <a:blip r:embed="rId9">
                <a:extLst/>
              </a:blip>
              <a:stretch>
                <a:fillRect/>
              </a:stretch>
            </p:blipFill>
            <p:spPr>
              <a:xfrm>
                <a:off x="401677" y="1938871"/>
                <a:ext cx="1465721" cy="969283"/>
              </a:xfrm>
              <a:prstGeom prst="rect">
                <a:avLst/>
              </a:prstGeom>
              <a:ln w="12700">
                <a:miter lim="400000"/>
              </a:ln>
            </p:spPr>
          </p:pic>
        </p:grpSp>
        <p:sp>
          <p:nvSpPr>
            <p:cNvPr id="21" name="Bent Arrow 20"/>
            <p:cNvSpPr/>
            <p:nvPr/>
          </p:nvSpPr>
          <p:spPr>
            <a:xfrm flipV="1">
              <a:off x="992418" y="3139712"/>
              <a:ext cx="533599" cy="499432"/>
            </a:xfrm>
            <a:prstGeom prst="bentArrow">
              <a:avLst>
                <a:gd name="adj1" fmla="val 34323"/>
                <a:gd name="adj2" fmla="val 31781"/>
                <a:gd name="adj3" fmla="val 30086"/>
                <a:gd name="adj4" fmla="val 42055"/>
              </a:avLst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3" name="Rounded Rectangular Callout 2"/>
          <p:cNvSpPr/>
          <p:nvPr/>
        </p:nvSpPr>
        <p:spPr>
          <a:xfrm>
            <a:off x="7021287" y="680358"/>
            <a:ext cx="1587501" cy="689432"/>
          </a:xfrm>
          <a:prstGeom prst="wedgeRoundRectCallout">
            <a:avLst>
              <a:gd name="adj1" fmla="val -106079"/>
              <a:gd name="adj2" fmla="val -49605"/>
              <a:gd name="adj3" fmla="val 16667"/>
            </a:avLst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 </a:t>
            </a:r>
            <a:r>
              <a:rPr lang="en-US" i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que</a:t>
            </a:r>
            <a:r>
              <a:rPr lang="en-US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i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você</a:t>
            </a:r>
            <a:r>
              <a:rPr lang="en-US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i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vê</a:t>
            </a:r>
            <a:r>
              <a:rPr lang="en-US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i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na</a:t>
            </a:r>
            <a:r>
              <a:rPr lang="en-US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i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tela</a:t>
            </a:r>
            <a:r>
              <a:rPr lang="en-US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24689961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6529" y="253447"/>
            <a:ext cx="8255449" cy="680130"/>
          </a:xfrm>
        </p:spPr>
        <p:txBody>
          <a:bodyPr lIns="0" tIns="0" rIns="0" bIns="0"/>
          <a:lstStyle/>
          <a:p>
            <a:r>
              <a:rPr lang="en-US" sz="2800" b="1" dirty="0" err="1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Nosso</a:t>
            </a:r>
            <a:r>
              <a:rPr lang="en-US" sz="2800" b="1" dirty="0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app </a:t>
            </a:r>
            <a:r>
              <a:rPr lang="en-US" sz="2800" b="1" dirty="0" err="1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pode</a:t>
            </a:r>
            <a:r>
              <a:rPr lang="en-US" sz="2800" b="1" dirty="0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</a:t>
            </a:r>
            <a:r>
              <a:rPr lang="en-US" sz="2800" b="1" dirty="0" err="1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ler</a:t>
            </a:r>
            <a:r>
              <a:rPr lang="en-US" sz="2800" b="1" dirty="0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</a:t>
            </a:r>
            <a:r>
              <a:rPr lang="en-US" sz="2800" b="1" dirty="0" err="1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inúmeros</a:t>
            </a:r>
            <a:r>
              <a:rPr lang="en-US" sz="2800" b="1" dirty="0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</a:t>
            </a:r>
            <a:r>
              <a:rPr lang="en-US" sz="2800" b="1" dirty="0" err="1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formatos</a:t>
            </a:r>
            <a:r>
              <a:rPr lang="en-US" sz="2800" b="1" dirty="0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… </a:t>
            </a:r>
            <a:endParaRPr lang="en-US" sz="2800" b="1" i="1" dirty="0">
              <a:solidFill>
                <a:srgbClr val="5A5A5A"/>
              </a:solidFill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  <p:grpSp>
        <p:nvGrpSpPr>
          <p:cNvPr id="28" name="Group 27"/>
          <p:cNvGrpSpPr/>
          <p:nvPr/>
        </p:nvGrpSpPr>
        <p:grpSpPr>
          <a:xfrm>
            <a:off x="4006958" y="1440368"/>
            <a:ext cx="1434185" cy="2115650"/>
            <a:chOff x="3730485" y="1431729"/>
            <a:chExt cx="1434185" cy="2115650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730485" y="2107941"/>
              <a:ext cx="1431639" cy="1439438"/>
            </a:xfrm>
            <a:prstGeom prst="rect">
              <a:avLst/>
            </a:prstGeom>
          </p:spPr>
        </p:pic>
        <p:sp>
          <p:nvSpPr>
            <p:cNvPr id="9" name="Content Placeholder 7"/>
            <p:cNvSpPr txBox="1">
              <a:spLocks/>
            </p:cNvSpPr>
            <p:nvPr/>
          </p:nvSpPr>
          <p:spPr>
            <a:xfrm>
              <a:off x="3765045" y="1431729"/>
              <a:ext cx="1399625" cy="719407"/>
            </a:xfrm>
            <a:prstGeom prst="rect">
              <a:avLst/>
            </a:prstGeom>
          </p:spPr>
          <p:txBody>
            <a:bodyPr lIns="0" tIns="0" rIns="0" bIns="0"/>
            <a:lstStyle>
              <a:lvl1pPr marL="171450" indent="-17145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Open Sans"/>
                  <a:ea typeface="+mn-ea"/>
                  <a:cs typeface="Open Sans"/>
                </a:defRPr>
              </a:lvl1pPr>
              <a:lvl2pPr marL="630238" indent="-173038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1600" kern="1200">
                  <a:solidFill>
                    <a:schemeClr val="tx1"/>
                  </a:solidFill>
                  <a:latin typeface="Open Sans"/>
                  <a:ea typeface="+mn-ea"/>
                  <a:cs typeface="Open Sans"/>
                </a:defRPr>
              </a:lvl2pPr>
              <a:lvl3pPr marL="1089025" indent="-174625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1400" kern="1200">
                  <a:solidFill>
                    <a:schemeClr val="tx1"/>
                  </a:solidFill>
                  <a:latin typeface="Open Sans"/>
                  <a:ea typeface="+mn-ea"/>
                  <a:cs typeface="Open Sans"/>
                </a:defRPr>
              </a:lvl3pPr>
              <a:lvl4pPr marL="1546225" indent="-174625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1200" kern="1200">
                  <a:solidFill>
                    <a:schemeClr val="tx1"/>
                  </a:solidFill>
                  <a:latin typeface="Open Sans"/>
                  <a:ea typeface="+mn-ea"/>
                  <a:cs typeface="Open Sans"/>
                </a:defRPr>
              </a:lvl4pPr>
              <a:lvl5pPr marL="1995488" indent="-166688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1050" kern="1200">
                  <a:solidFill>
                    <a:schemeClr val="tx1"/>
                  </a:solidFill>
                  <a:latin typeface="Open Sans"/>
                  <a:ea typeface="+mn-ea"/>
                  <a:cs typeface="Open San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20000"/>
                </a:lnSpc>
                <a:spcBef>
                  <a:spcPts val="200"/>
                </a:spcBef>
                <a:spcAft>
                  <a:spcPts val="1200"/>
                </a:spcAft>
                <a:buClr>
                  <a:srgbClr val="FFC000"/>
                </a:buClr>
                <a:buSzPct val="100000"/>
                <a:buFont typeface="Arial"/>
                <a:buNone/>
              </a:pPr>
              <a:r>
                <a:rPr lang="en-US" sz="2400" dirty="0">
                  <a:solidFill>
                    <a:srgbClr val="5A5A5A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QR codes</a:t>
              </a:r>
            </a:p>
          </p:txBody>
        </p:sp>
      </p:grpSp>
      <p:sp>
        <p:nvSpPr>
          <p:cNvPr id="11" name="Content Placeholder 7"/>
          <p:cNvSpPr txBox="1">
            <a:spLocks/>
          </p:cNvSpPr>
          <p:nvPr/>
        </p:nvSpPr>
        <p:spPr>
          <a:xfrm>
            <a:off x="2549118" y="4466729"/>
            <a:ext cx="5327556" cy="560498"/>
          </a:xfrm>
          <a:prstGeom prst="rect">
            <a:avLst/>
          </a:prstGeom>
        </p:spPr>
        <p:txBody>
          <a:bodyPr lIns="0" tIns="0" rIns="0" bIns="0"/>
          <a:lstStyle>
            <a:lvl1pPr>
              <a:spcBef>
                <a:spcPct val="0"/>
              </a:spcBef>
              <a:buNone/>
              <a:defRPr sz="2800" b="1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r>
              <a:rPr lang="en-US" dirty="0"/>
              <a:t>… e </a:t>
            </a:r>
            <a:r>
              <a:rPr lang="en-US" dirty="0" err="1"/>
              <a:t>muitos</a:t>
            </a:r>
            <a:r>
              <a:rPr lang="en-US" dirty="0"/>
              <a:t> </a:t>
            </a:r>
            <a:r>
              <a:rPr lang="en-US" dirty="0" err="1"/>
              <a:t>outros</a:t>
            </a:r>
            <a:r>
              <a:rPr lang="en-US" dirty="0"/>
              <a:t>, </a:t>
            </a:r>
            <a:r>
              <a:rPr lang="en-US" dirty="0" err="1"/>
              <a:t>em</a:t>
            </a:r>
            <a:r>
              <a:rPr lang="en-US" dirty="0"/>
              <a:t> </a:t>
            </a:r>
            <a:r>
              <a:rPr lang="en-US" dirty="0" err="1"/>
              <a:t>breve</a:t>
            </a:r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6015788" y="1431729"/>
            <a:ext cx="3128212" cy="2328701"/>
            <a:chOff x="5894831" y="1431729"/>
            <a:chExt cx="3128212" cy="2328701"/>
          </a:xfrm>
        </p:grpSpPr>
        <p:sp>
          <p:nvSpPr>
            <p:cNvPr id="10" name="Content Placeholder 7"/>
            <p:cNvSpPr txBox="1">
              <a:spLocks/>
            </p:cNvSpPr>
            <p:nvPr/>
          </p:nvSpPr>
          <p:spPr>
            <a:xfrm>
              <a:off x="5894831" y="1431729"/>
              <a:ext cx="3128212" cy="719407"/>
            </a:xfrm>
            <a:prstGeom prst="rect">
              <a:avLst/>
            </a:prstGeom>
          </p:spPr>
          <p:txBody>
            <a:bodyPr lIns="0" tIns="0" rIns="0" bIns="0"/>
            <a:lstStyle>
              <a:lvl1pPr marL="171450" indent="-17145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Open Sans"/>
                  <a:ea typeface="+mn-ea"/>
                  <a:cs typeface="Open Sans"/>
                </a:defRPr>
              </a:lvl1pPr>
              <a:lvl2pPr marL="630238" indent="-173038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1600" kern="1200">
                  <a:solidFill>
                    <a:schemeClr val="tx1"/>
                  </a:solidFill>
                  <a:latin typeface="Open Sans"/>
                  <a:ea typeface="+mn-ea"/>
                  <a:cs typeface="Open Sans"/>
                </a:defRPr>
              </a:lvl2pPr>
              <a:lvl3pPr marL="1089025" indent="-174625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1400" kern="1200">
                  <a:solidFill>
                    <a:schemeClr val="tx1"/>
                  </a:solidFill>
                  <a:latin typeface="Open Sans"/>
                  <a:ea typeface="+mn-ea"/>
                  <a:cs typeface="Open Sans"/>
                </a:defRPr>
              </a:lvl3pPr>
              <a:lvl4pPr marL="1546225" indent="-174625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1200" kern="1200">
                  <a:solidFill>
                    <a:schemeClr val="tx1"/>
                  </a:solidFill>
                  <a:latin typeface="Open Sans"/>
                  <a:ea typeface="+mn-ea"/>
                  <a:cs typeface="Open Sans"/>
                </a:defRPr>
              </a:lvl4pPr>
              <a:lvl5pPr marL="1995488" indent="-166688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1050" kern="1200">
                  <a:solidFill>
                    <a:schemeClr val="tx1"/>
                  </a:solidFill>
                  <a:latin typeface="Open Sans"/>
                  <a:ea typeface="+mn-ea"/>
                  <a:cs typeface="Open San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20000"/>
                </a:lnSpc>
                <a:spcBef>
                  <a:spcPts val="200"/>
                </a:spcBef>
                <a:spcAft>
                  <a:spcPts val="1200"/>
                </a:spcAft>
                <a:buClr>
                  <a:srgbClr val="FFC000"/>
                </a:buClr>
                <a:buSzPct val="100000"/>
                <a:buFont typeface="Arial"/>
                <a:buNone/>
              </a:pPr>
              <a:r>
                <a:rPr lang="en-US" sz="2400" dirty="0" err="1">
                  <a:solidFill>
                    <a:srgbClr val="5A5A5A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Marcas</a:t>
              </a:r>
              <a:r>
                <a:rPr lang="en-US" sz="2400" dirty="0">
                  <a:solidFill>
                    <a:srgbClr val="5A5A5A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sz="2400" dirty="0" err="1">
                  <a:solidFill>
                    <a:srgbClr val="5A5A5A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d’água</a:t>
              </a:r>
              <a:r>
                <a:rPr lang="en-US" sz="2400" dirty="0">
                  <a:solidFill>
                    <a:srgbClr val="5A5A5A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sz="2400" dirty="0" err="1">
                  <a:solidFill>
                    <a:srgbClr val="5A5A5A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digitais</a:t>
              </a:r>
              <a:endParaRPr lang="en-US" sz="24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12" name="Picture 2" descr="Related image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545097" y="2142497"/>
              <a:ext cx="1610742" cy="1617933"/>
            </a:xfrm>
            <a:prstGeom prst="rect">
              <a:avLst/>
            </a:prstGeom>
            <a:noFill/>
          </p:spPr>
        </p:pic>
      </p:grpSp>
      <p:grpSp>
        <p:nvGrpSpPr>
          <p:cNvPr id="20" name="Group 19"/>
          <p:cNvGrpSpPr/>
          <p:nvPr/>
        </p:nvGrpSpPr>
        <p:grpSpPr>
          <a:xfrm>
            <a:off x="3255204" y="1845664"/>
            <a:ext cx="1384297" cy="2577554"/>
            <a:chOff x="3802501" y="1854301"/>
            <a:chExt cx="1239946" cy="2318753"/>
          </a:xfrm>
        </p:grpSpPr>
        <p:pic>
          <p:nvPicPr>
            <p:cNvPr id="17" name="image2.png"/>
            <p:cNvPicPr>
              <a:picLocks noChangeAspect="1"/>
            </p:cNvPicPr>
            <p:nvPr/>
          </p:nvPicPr>
          <p:blipFill>
            <a:blip r:embed="rId4">
              <a:extLst/>
            </a:blip>
            <a:srcRect l="60382" r="19836"/>
            <a:stretch>
              <a:fillRect/>
            </a:stretch>
          </p:blipFill>
          <p:spPr>
            <a:xfrm>
              <a:off x="3802501" y="1854301"/>
              <a:ext cx="1239946" cy="2318753"/>
            </a:xfrm>
            <a:prstGeom prst="rect">
              <a:avLst/>
            </a:prstGeom>
            <a:ln w="12700">
              <a:miter lim="4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19" name="Picture 18" descr="Screen Shot 2016-01-27 at 13.35.13.pn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52947" y="2341195"/>
              <a:ext cx="982308" cy="1451368"/>
            </a:xfrm>
            <a:prstGeom prst="rect">
              <a:avLst/>
            </a:prstGeom>
          </p:spPr>
        </p:pic>
      </p:grpSp>
      <p:grpSp>
        <p:nvGrpSpPr>
          <p:cNvPr id="25" name="Group 24"/>
          <p:cNvGrpSpPr/>
          <p:nvPr/>
        </p:nvGrpSpPr>
        <p:grpSpPr>
          <a:xfrm>
            <a:off x="5973582" y="1851201"/>
            <a:ext cx="1384297" cy="2577554"/>
            <a:chOff x="6607275" y="1842559"/>
            <a:chExt cx="1467693" cy="2577554"/>
          </a:xfrm>
        </p:grpSpPr>
        <p:pic>
          <p:nvPicPr>
            <p:cNvPr id="22" name="image2.png"/>
            <p:cNvPicPr>
              <a:picLocks noChangeAspect="1"/>
            </p:cNvPicPr>
            <p:nvPr/>
          </p:nvPicPr>
          <p:blipFill>
            <a:blip r:embed="rId4">
              <a:extLst/>
            </a:blip>
            <a:srcRect l="60382" r="19836"/>
            <a:stretch>
              <a:fillRect/>
            </a:stretch>
          </p:blipFill>
          <p:spPr>
            <a:xfrm>
              <a:off x="6607275" y="1842559"/>
              <a:ext cx="1467693" cy="2577554"/>
            </a:xfrm>
            <a:prstGeom prst="rect">
              <a:avLst/>
            </a:prstGeom>
            <a:ln w="12700">
              <a:miter lim="4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24" name="Picture 23" descr="Screen Shot 2016-01-27 at 13.38.01.png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82135" y="2379091"/>
              <a:ext cx="1149074" cy="1620810"/>
            </a:xfrm>
            <a:prstGeom prst="rect">
              <a:avLst/>
            </a:prstGeom>
          </p:spPr>
        </p:pic>
      </p:grpSp>
      <p:grpSp>
        <p:nvGrpSpPr>
          <p:cNvPr id="6" name="Group 5"/>
          <p:cNvGrpSpPr/>
          <p:nvPr/>
        </p:nvGrpSpPr>
        <p:grpSpPr>
          <a:xfrm>
            <a:off x="385010" y="1419986"/>
            <a:ext cx="2542673" cy="2698280"/>
            <a:chOff x="385010" y="1419986"/>
            <a:chExt cx="2542673" cy="2698280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899" t="33732" r="221" b="9426"/>
            <a:stretch/>
          </p:blipFill>
          <p:spPr>
            <a:xfrm>
              <a:off x="696949" y="1952435"/>
              <a:ext cx="2136860" cy="1848767"/>
            </a:xfrm>
            <a:prstGeom prst="rect">
              <a:avLst/>
            </a:prstGeom>
          </p:spPr>
        </p:pic>
        <p:pic>
          <p:nvPicPr>
            <p:cNvPr id="14" name="Picture 2" descr="https://www.linkz-im.com/bar/barcode.php?code=7310100683533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3691" y="3032321"/>
              <a:ext cx="1888735" cy="1085945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6" name="Content Placeholder 7"/>
            <p:cNvSpPr txBox="1">
              <a:spLocks/>
            </p:cNvSpPr>
            <p:nvPr/>
          </p:nvSpPr>
          <p:spPr>
            <a:xfrm>
              <a:off x="385010" y="1419986"/>
              <a:ext cx="2542673" cy="549728"/>
            </a:xfrm>
            <a:prstGeom prst="rect">
              <a:avLst/>
            </a:prstGeom>
          </p:spPr>
          <p:txBody>
            <a:bodyPr lIns="0" tIns="0" rIns="0" bIns="0"/>
            <a:lstStyle>
              <a:lvl1pPr marL="171450" indent="-17145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Open Sans"/>
                  <a:ea typeface="+mn-ea"/>
                  <a:cs typeface="Open Sans"/>
                </a:defRPr>
              </a:lvl1pPr>
              <a:lvl2pPr marL="630238" indent="-173038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1600" kern="1200">
                  <a:solidFill>
                    <a:schemeClr val="tx1"/>
                  </a:solidFill>
                  <a:latin typeface="Open Sans"/>
                  <a:ea typeface="+mn-ea"/>
                  <a:cs typeface="Open Sans"/>
                </a:defRPr>
              </a:lvl2pPr>
              <a:lvl3pPr marL="1089025" indent="-174625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1400" kern="1200">
                  <a:solidFill>
                    <a:schemeClr val="tx1"/>
                  </a:solidFill>
                  <a:latin typeface="Open Sans"/>
                  <a:ea typeface="+mn-ea"/>
                  <a:cs typeface="Open Sans"/>
                </a:defRPr>
              </a:lvl3pPr>
              <a:lvl4pPr marL="1546225" indent="-174625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1200" kern="1200">
                  <a:solidFill>
                    <a:schemeClr val="tx1"/>
                  </a:solidFill>
                  <a:latin typeface="Open Sans"/>
                  <a:ea typeface="+mn-ea"/>
                  <a:cs typeface="Open Sans"/>
                </a:defRPr>
              </a:lvl4pPr>
              <a:lvl5pPr marL="1995488" indent="-166688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1050" kern="1200">
                  <a:solidFill>
                    <a:schemeClr val="tx1"/>
                  </a:solidFill>
                  <a:latin typeface="Open Sans"/>
                  <a:ea typeface="+mn-ea"/>
                  <a:cs typeface="Open San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20000"/>
                </a:lnSpc>
                <a:spcBef>
                  <a:spcPts val="200"/>
                </a:spcBef>
                <a:spcAft>
                  <a:spcPts val="1200"/>
                </a:spcAft>
                <a:buClr>
                  <a:srgbClr val="FFC000"/>
                </a:buClr>
                <a:buSzPct val="100000"/>
                <a:buFont typeface="Arial"/>
                <a:buNone/>
              </a:pPr>
              <a:r>
                <a:rPr lang="en-US" sz="2400" dirty="0" err="1">
                  <a:solidFill>
                    <a:srgbClr val="5A5A5A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Códigos</a:t>
              </a:r>
              <a:r>
                <a:rPr lang="en-US" sz="2400" dirty="0">
                  <a:solidFill>
                    <a:srgbClr val="5A5A5A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de Barras</a:t>
              </a: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250550" y="1831491"/>
            <a:ext cx="1365066" cy="2557171"/>
            <a:chOff x="1853047" y="1848766"/>
            <a:chExt cx="1447303" cy="2557171"/>
          </a:xfrm>
        </p:grpSpPr>
        <p:pic>
          <p:nvPicPr>
            <p:cNvPr id="15" name="image2.png"/>
            <p:cNvPicPr>
              <a:picLocks noChangeAspect="1"/>
            </p:cNvPicPr>
            <p:nvPr/>
          </p:nvPicPr>
          <p:blipFill>
            <a:blip r:embed="rId4">
              <a:extLst/>
            </a:blip>
            <a:srcRect l="60382" r="19836"/>
            <a:stretch>
              <a:fillRect/>
            </a:stretch>
          </p:blipFill>
          <p:spPr>
            <a:xfrm>
              <a:off x="1853047" y="1848766"/>
              <a:ext cx="1447303" cy="2557171"/>
            </a:xfrm>
            <a:prstGeom prst="rect">
              <a:avLst/>
            </a:prstGeom>
            <a:ln w="12700">
              <a:miter lim="4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3" name="Picture 2" descr="Screen Shot 2016-01-27 at 13.21.19.png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34878" y="2406372"/>
              <a:ext cx="1136648" cy="156699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9505524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49779"/>
            <a:ext cx="9144000" cy="680130"/>
          </a:xfrm>
        </p:spPr>
        <p:txBody>
          <a:bodyPr lIns="0" tIns="0" rIns="0" bIns="0"/>
          <a:lstStyle/>
          <a:p>
            <a:r>
              <a:rPr lang="en-US" sz="2500" b="1" dirty="0" err="1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Nosso</a:t>
            </a:r>
            <a:r>
              <a:rPr lang="en-US" sz="2500" b="1" dirty="0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</a:t>
            </a:r>
            <a:r>
              <a:rPr lang="en-US" sz="2500" b="1" dirty="0" err="1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sistema</a:t>
            </a:r>
            <a:r>
              <a:rPr lang="en-US" sz="2500" b="1" dirty="0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de </a:t>
            </a:r>
            <a:r>
              <a:rPr lang="en-US" sz="2500" b="1" dirty="0" err="1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gerenciamento</a:t>
            </a:r>
            <a:r>
              <a:rPr lang="en-US" sz="2500" b="1" dirty="0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</a:t>
            </a:r>
            <a:r>
              <a:rPr lang="en-US" sz="2500" b="1" dirty="0" err="1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ajuda</a:t>
            </a:r>
            <a:r>
              <a:rPr lang="en-US" sz="2500" b="1" dirty="0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</a:t>
            </a:r>
            <a:r>
              <a:rPr lang="en-US" sz="2500" b="1" dirty="0" err="1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você</a:t>
            </a:r>
            <a:r>
              <a:rPr lang="en-US" sz="2500" b="1" dirty="0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a </a:t>
            </a:r>
            <a:r>
              <a:rPr lang="en-US" sz="2500" b="1" dirty="0" err="1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criar</a:t>
            </a:r>
            <a:r>
              <a:rPr lang="en-US" sz="2500" b="1" dirty="0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, </a:t>
            </a:r>
            <a:r>
              <a:rPr lang="en-US" sz="2500" b="1" dirty="0" err="1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gerenciar</a:t>
            </a:r>
            <a:r>
              <a:rPr lang="en-US" sz="2500" b="1" dirty="0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e </a:t>
            </a:r>
            <a:r>
              <a:rPr lang="en-US" sz="2500" b="1" dirty="0" err="1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medir</a:t>
            </a:r>
            <a:r>
              <a:rPr lang="en-US" sz="2500" b="1" dirty="0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</a:t>
            </a:r>
            <a:r>
              <a:rPr lang="en-US" sz="2500" b="1" dirty="0" err="1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campanhas</a:t>
            </a:r>
            <a:r>
              <a:rPr lang="en-US" sz="2500" b="1" dirty="0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de </a:t>
            </a:r>
            <a:r>
              <a:rPr lang="en-US" sz="2500" b="1" dirty="0" err="1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vendas</a:t>
            </a:r>
            <a:r>
              <a:rPr lang="en-US" sz="2500" b="1" dirty="0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, de forma </a:t>
            </a:r>
            <a:r>
              <a:rPr lang="en-US" sz="2500" b="1" dirty="0" err="1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dinâmica</a:t>
            </a:r>
            <a:r>
              <a:rPr lang="en-US" sz="2500" b="1" dirty="0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</a:t>
            </a:r>
          </a:p>
        </p:txBody>
      </p:sp>
      <p:pic>
        <p:nvPicPr>
          <p:cNvPr id="4" name="Picture 3" descr="Screen Shot 2016-01-25 at 15.16.1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526" y="1652798"/>
            <a:ext cx="1939870" cy="2321187"/>
          </a:xfrm>
          <a:prstGeom prst="rect">
            <a:avLst/>
          </a:prstGeom>
          <a:ln w="19050"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 descr="Screen Shot 2016-01-25 at 15.19.13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4220" y="1652797"/>
            <a:ext cx="2247499" cy="2321188"/>
          </a:xfrm>
          <a:prstGeom prst="rect">
            <a:avLst/>
          </a:prstGeom>
          <a:ln w="19050"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grpSp>
        <p:nvGrpSpPr>
          <p:cNvPr id="3" name="Group 2"/>
          <p:cNvGrpSpPr/>
          <p:nvPr/>
        </p:nvGrpSpPr>
        <p:grpSpPr>
          <a:xfrm>
            <a:off x="5201922" y="1496178"/>
            <a:ext cx="3270879" cy="2477806"/>
            <a:chOff x="5283200" y="1496178"/>
            <a:chExt cx="3270879" cy="2477806"/>
          </a:xfrm>
        </p:grpSpPr>
        <p:pic>
          <p:nvPicPr>
            <p:cNvPr id="11" name="Picture 10" descr="Screen Shot 2016-04-22 at 10.40.00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83200" y="1652796"/>
              <a:ext cx="3028016" cy="2321188"/>
            </a:xfrm>
            <a:prstGeom prst="rect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  <a:effectLst>
              <a:outerShdw blurRad="50800" dist="38100" dir="2700000" sx="101000" sy="101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342893" y="1496178"/>
              <a:ext cx="1211186" cy="1431586"/>
            </a:xfrm>
            <a:prstGeom prst="rect">
              <a:avLst/>
            </a:prstGeom>
            <a:effectLst>
              <a:outerShdw blurRad="50800" dist="25400" dir="2700000" algn="tl" rotWithShape="0">
                <a:srgbClr val="000000">
                  <a:alpha val="43000"/>
                </a:srgb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277738659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6529" y="279364"/>
            <a:ext cx="8255449" cy="680130"/>
          </a:xfrm>
        </p:spPr>
        <p:txBody>
          <a:bodyPr lIns="0" tIns="0" rIns="0" bIns="0"/>
          <a:lstStyle/>
          <a:p>
            <a:r>
              <a:rPr lang="en-US" sz="2800" b="1" dirty="0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O </a:t>
            </a:r>
            <a:r>
              <a:rPr lang="en-US" sz="2800" b="1" dirty="0" err="1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que</a:t>
            </a:r>
            <a:r>
              <a:rPr lang="en-US" sz="2800" b="1" dirty="0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é </a:t>
            </a:r>
            <a:r>
              <a:rPr lang="en-US" sz="2800" b="1" dirty="0" err="1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Linkz</a:t>
            </a:r>
            <a:r>
              <a:rPr lang="en-US" sz="2800" b="1" dirty="0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?</a:t>
            </a:r>
            <a:endParaRPr lang="en-US" sz="2800" b="1" i="1" dirty="0">
              <a:solidFill>
                <a:srgbClr val="5A5A5A"/>
              </a:solidFill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  <p:pic>
        <p:nvPicPr>
          <p:cNvPr id="3" name="Picture 2" descr="Screen Shot 2016-06-10 at 12.32.05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373" y="1618340"/>
            <a:ext cx="3539612" cy="1887248"/>
          </a:xfrm>
          <a:prstGeom prst="rect">
            <a:avLst/>
          </a:prstGeom>
        </p:spPr>
      </p:pic>
      <p:sp>
        <p:nvSpPr>
          <p:cNvPr id="10" name="Content Placeholder 7"/>
          <p:cNvSpPr txBox="1">
            <a:spLocks/>
          </p:cNvSpPr>
          <p:nvPr/>
        </p:nvSpPr>
        <p:spPr>
          <a:xfrm>
            <a:off x="4314185" y="1455561"/>
            <a:ext cx="4098025" cy="2490800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Open Sans"/>
              </a:defRPr>
            </a:lvl1pPr>
            <a:lvl2pPr marL="630238" indent="-173038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Open Sans"/>
                <a:ea typeface="+mn-ea"/>
                <a:cs typeface="Open Sans"/>
              </a:defRPr>
            </a:lvl2pPr>
            <a:lvl3pPr marL="1089025" indent="-174625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kern="1200">
                <a:solidFill>
                  <a:schemeClr val="tx1"/>
                </a:solidFill>
                <a:latin typeface="Open Sans"/>
                <a:ea typeface="+mn-ea"/>
                <a:cs typeface="Open Sans"/>
              </a:defRPr>
            </a:lvl3pPr>
            <a:lvl4pPr marL="1546225" indent="-174625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200" kern="1200">
                <a:solidFill>
                  <a:schemeClr val="tx1"/>
                </a:solidFill>
                <a:latin typeface="Open Sans"/>
                <a:ea typeface="+mn-ea"/>
                <a:cs typeface="Open Sans"/>
              </a:defRPr>
            </a:lvl4pPr>
            <a:lvl5pPr marL="1995488" indent="-166688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050" kern="1200">
                <a:solidFill>
                  <a:schemeClr val="tx1"/>
                </a:solidFill>
                <a:latin typeface="Open Sans"/>
                <a:ea typeface="+mn-ea"/>
                <a:cs typeface="Open San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200"/>
              </a:spcBef>
              <a:spcAft>
                <a:spcPts val="1200"/>
              </a:spcAft>
              <a:buClr>
                <a:srgbClr val="FFC000"/>
              </a:buClr>
              <a:buSzPct val="100000"/>
              <a:buFont typeface="Arial"/>
              <a:buNone/>
            </a:pPr>
            <a:r>
              <a:rPr lang="en-US" sz="2400" dirty="0" err="1">
                <a:solidFill>
                  <a:srgbClr val="595959"/>
                </a:solidFill>
                <a:ea typeface="Open Sans" panose="020B0606030504020204" pitchFamily="34" charset="0"/>
              </a:rPr>
              <a:t>Uma</a:t>
            </a:r>
            <a:r>
              <a:rPr lang="en-US" sz="2400" dirty="0">
                <a:solidFill>
                  <a:srgbClr val="595959"/>
                </a:solidFill>
                <a:ea typeface="Open Sans" panose="020B0606030504020204" pitchFamily="34" charset="0"/>
              </a:rPr>
              <a:t> </a:t>
            </a:r>
            <a:r>
              <a:rPr lang="en-US" sz="2400" dirty="0" err="1">
                <a:solidFill>
                  <a:srgbClr val="595959"/>
                </a:solidFill>
                <a:ea typeface="Open Sans" panose="020B0606030504020204" pitchFamily="34" charset="0"/>
              </a:rPr>
              <a:t>caixa</a:t>
            </a:r>
            <a:r>
              <a:rPr lang="en-US" sz="2400" dirty="0">
                <a:solidFill>
                  <a:srgbClr val="595959"/>
                </a:solidFill>
                <a:ea typeface="Open Sans" panose="020B0606030504020204" pitchFamily="34" charset="0"/>
              </a:rPr>
              <a:t> de </a:t>
            </a:r>
            <a:r>
              <a:rPr lang="en-US" sz="2400" dirty="0" err="1">
                <a:solidFill>
                  <a:srgbClr val="595959"/>
                </a:solidFill>
                <a:ea typeface="Open Sans" panose="020B0606030504020204" pitchFamily="34" charset="0"/>
              </a:rPr>
              <a:t>ferramentas</a:t>
            </a:r>
            <a:r>
              <a:rPr lang="en-US" sz="2400" dirty="0">
                <a:solidFill>
                  <a:srgbClr val="595959"/>
                </a:solidFill>
                <a:ea typeface="Open Sans" panose="020B0606030504020204" pitchFamily="34" charset="0"/>
              </a:rPr>
              <a:t> </a:t>
            </a:r>
            <a:r>
              <a:rPr lang="en-US" sz="2400" dirty="0" err="1">
                <a:solidFill>
                  <a:srgbClr val="595959"/>
                </a:solidFill>
                <a:ea typeface="Open Sans" panose="020B0606030504020204" pitchFamily="34" charset="0"/>
              </a:rPr>
              <a:t>que</a:t>
            </a:r>
            <a:r>
              <a:rPr lang="en-US" sz="2400" dirty="0">
                <a:solidFill>
                  <a:srgbClr val="595959"/>
                </a:solidFill>
                <a:ea typeface="Open Sans" panose="020B0606030504020204" pitchFamily="34" charset="0"/>
              </a:rPr>
              <a:t> </a:t>
            </a:r>
            <a:r>
              <a:rPr lang="en-US" sz="2400" dirty="0" err="1">
                <a:solidFill>
                  <a:srgbClr val="595959"/>
                </a:solidFill>
                <a:ea typeface="Open Sans" panose="020B0606030504020204" pitchFamily="34" charset="0"/>
              </a:rPr>
              <a:t>ajuda</a:t>
            </a:r>
            <a:r>
              <a:rPr lang="en-US" sz="2400" dirty="0">
                <a:solidFill>
                  <a:srgbClr val="595959"/>
                </a:solidFill>
                <a:ea typeface="Open Sans" panose="020B0606030504020204" pitchFamily="34" charset="0"/>
              </a:rPr>
              <a:t> </a:t>
            </a:r>
            <a:r>
              <a:rPr lang="en-US" sz="2400" dirty="0" err="1">
                <a:solidFill>
                  <a:srgbClr val="595959"/>
                </a:solidFill>
                <a:ea typeface="Open Sans" panose="020B0606030504020204" pitchFamily="34" charset="0"/>
              </a:rPr>
              <a:t>você</a:t>
            </a:r>
            <a:r>
              <a:rPr lang="en-US" sz="2400" dirty="0">
                <a:solidFill>
                  <a:srgbClr val="595959"/>
                </a:solidFill>
                <a:ea typeface="Open Sans" panose="020B0606030504020204" pitchFamily="34" charset="0"/>
              </a:rPr>
              <a:t> a </a:t>
            </a:r>
            <a:r>
              <a:rPr lang="en-US" sz="2400" dirty="0" err="1">
                <a:solidFill>
                  <a:srgbClr val="595959"/>
                </a:solidFill>
                <a:ea typeface="Open Sans" panose="020B0606030504020204" pitchFamily="34" charset="0"/>
              </a:rPr>
              <a:t>falar</a:t>
            </a:r>
            <a:r>
              <a:rPr lang="en-US" sz="2400" dirty="0">
                <a:solidFill>
                  <a:srgbClr val="595959"/>
                </a:solidFill>
                <a:ea typeface="Open Sans" panose="020B0606030504020204" pitchFamily="34" charset="0"/>
              </a:rPr>
              <a:t> </a:t>
            </a:r>
            <a:r>
              <a:rPr lang="en-US" sz="2400" dirty="0" err="1">
                <a:solidFill>
                  <a:srgbClr val="595959"/>
                </a:solidFill>
                <a:ea typeface="Open Sans" panose="020B0606030504020204" pitchFamily="34" charset="0"/>
              </a:rPr>
              <a:t>diretamente</a:t>
            </a:r>
            <a:r>
              <a:rPr lang="en-US" sz="2400" dirty="0">
                <a:solidFill>
                  <a:srgbClr val="595959"/>
                </a:solidFill>
                <a:ea typeface="Open Sans" panose="020B0606030504020204" pitchFamily="34" charset="0"/>
              </a:rPr>
              <a:t> com </a:t>
            </a:r>
            <a:r>
              <a:rPr lang="en-US" sz="2400" dirty="0" err="1">
                <a:solidFill>
                  <a:srgbClr val="595959"/>
                </a:solidFill>
                <a:ea typeface="Open Sans" panose="020B0606030504020204" pitchFamily="34" charset="0"/>
              </a:rPr>
              <a:t>seus</a:t>
            </a:r>
            <a:r>
              <a:rPr lang="en-US" sz="2400" dirty="0">
                <a:solidFill>
                  <a:srgbClr val="595959"/>
                </a:solidFill>
                <a:ea typeface="Open Sans" panose="020B0606030504020204" pitchFamily="34" charset="0"/>
              </a:rPr>
              <a:t> </a:t>
            </a:r>
            <a:r>
              <a:rPr lang="en-US" sz="2400" dirty="0" err="1">
                <a:solidFill>
                  <a:srgbClr val="595959"/>
                </a:solidFill>
                <a:ea typeface="Open Sans" panose="020B0606030504020204" pitchFamily="34" charset="0"/>
              </a:rPr>
              <a:t>clientes</a:t>
            </a:r>
            <a:r>
              <a:rPr lang="en-US" sz="2400" dirty="0">
                <a:solidFill>
                  <a:srgbClr val="595959"/>
                </a:solidFill>
                <a:ea typeface="Open Sans" panose="020B0606030504020204" pitchFamily="34" charset="0"/>
              </a:rPr>
              <a:t> </a:t>
            </a:r>
            <a:r>
              <a:rPr lang="en-US" sz="2400" dirty="0" err="1">
                <a:solidFill>
                  <a:srgbClr val="595959"/>
                </a:solidFill>
                <a:ea typeface="Open Sans" panose="020B0606030504020204" pitchFamily="34" charset="0"/>
              </a:rPr>
              <a:t>através</a:t>
            </a:r>
            <a:r>
              <a:rPr lang="en-US" sz="2400" dirty="0">
                <a:solidFill>
                  <a:srgbClr val="595959"/>
                </a:solidFill>
                <a:ea typeface="Open Sans" panose="020B0606030504020204" pitchFamily="34" charset="0"/>
              </a:rPr>
              <a:t> dos </a:t>
            </a:r>
            <a:r>
              <a:rPr lang="en-US" sz="2400" dirty="0" err="1">
                <a:solidFill>
                  <a:srgbClr val="595959"/>
                </a:solidFill>
                <a:ea typeface="Open Sans" panose="020B0606030504020204" pitchFamily="34" charset="0"/>
              </a:rPr>
              <a:t>seus</a:t>
            </a:r>
            <a:r>
              <a:rPr lang="en-US" sz="2400" dirty="0">
                <a:solidFill>
                  <a:srgbClr val="595959"/>
                </a:solidFill>
                <a:ea typeface="Open Sans" panose="020B0606030504020204" pitchFamily="34" charset="0"/>
              </a:rPr>
              <a:t> </a:t>
            </a:r>
            <a:r>
              <a:rPr lang="en-US" sz="2400" dirty="0" err="1">
                <a:solidFill>
                  <a:srgbClr val="595959"/>
                </a:solidFill>
                <a:ea typeface="Open Sans" panose="020B0606030504020204" pitchFamily="34" charset="0"/>
              </a:rPr>
              <a:t>próprios</a:t>
            </a:r>
            <a:r>
              <a:rPr lang="en-US" sz="2400" dirty="0">
                <a:solidFill>
                  <a:srgbClr val="595959"/>
                </a:solidFill>
                <a:ea typeface="Open Sans" panose="020B0606030504020204" pitchFamily="34" charset="0"/>
              </a:rPr>
              <a:t> </a:t>
            </a:r>
            <a:r>
              <a:rPr lang="en-US" sz="2400" dirty="0" err="1">
                <a:solidFill>
                  <a:srgbClr val="595959"/>
                </a:solidFill>
                <a:ea typeface="Open Sans" panose="020B0606030504020204" pitchFamily="34" charset="0"/>
              </a:rPr>
              <a:t>produtos</a:t>
            </a:r>
            <a:r>
              <a:rPr lang="en-US" sz="2400" dirty="0">
                <a:solidFill>
                  <a:srgbClr val="595959"/>
                </a:solidFill>
                <a:ea typeface="Open Sans" panose="020B0606030504020204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99667974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32501"/>
            <a:ext cx="9144000" cy="680130"/>
          </a:xfrm>
        </p:spPr>
        <p:txBody>
          <a:bodyPr/>
          <a:lstStyle/>
          <a:p>
            <a:r>
              <a:rPr lang="en-US" sz="2800" b="1" dirty="0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A </a:t>
            </a:r>
            <a:r>
              <a:rPr lang="en-US" sz="2800" b="1" dirty="0" err="1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plataforma</a:t>
            </a:r>
            <a:r>
              <a:rPr lang="en-US" sz="2800" b="1" dirty="0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</a:t>
            </a:r>
            <a:r>
              <a:rPr lang="en-US" sz="2800" b="1" dirty="0" err="1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Linkz</a:t>
            </a:r>
            <a:r>
              <a:rPr lang="en-US" sz="2800" b="1" dirty="0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</a:t>
            </a:r>
            <a:r>
              <a:rPr lang="en-US" sz="2800" b="1" dirty="0" err="1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ajuda</a:t>
            </a:r>
            <a:r>
              <a:rPr lang="en-US" sz="2800" b="1" dirty="0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</a:t>
            </a:r>
            <a:r>
              <a:rPr lang="en-US" sz="2800" b="1" dirty="0" err="1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você</a:t>
            </a:r>
            <a:r>
              <a:rPr lang="en-US" sz="2800" b="1" dirty="0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a </a:t>
            </a:r>
            <a:r>
              <a:rPr lang="en-US" sz="2800" b="1" dirty="0" err="1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customizar</a:t>
            </a:r>
            <a:r>
              <a:rPr lang="en-US" sz="2800" b="1" dirty="0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, de </a:t>
            </a:r>
            <a:r>
              <a:rPr lang="en-US" sz="2800" b="1" dirty="0" err="1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maneira</a:t>
            </a:r>
            <a:r>
              <a:rPr lang="en-US" sz="2800" b="1" dirty="0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</a:t>
            </a:r>
            <a:r>
              <a:rPr lang="en-US" sz="2800" b="1" dirty="0" err="1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única</a:t>
            </a:r>
            <a:r>
              <a:rPr lang="en-US" sz="2800" b="1" dirty="0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, a </a:t>
            </a:r>
            <a:r>
              <a:rPr lang="en-US" sz="2800" b="1" dirty="0" err="1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interatividade</a:t>
            </a:r>
            <a:r>
              <a:rPr lang="en-US" sz="2800" b="1" dirty="0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com </a:t>
            </a:r>
            <a:r>
              <a:rPr lang="en-US" sz="2800" b="1" dirty="0" err="1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cada</a:t>
            </a:r>
            <a:r>
              <a:rPr lang="en-US" sz="2800" b="1" dirty="0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</a:t>
            </a:r>
            <a:r>
              <a:rPr lang="en-US" sz="2800" b="1" dirty="0" err="1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usuário</a:t>
            </a:r>
            <a:endParaRPr lang="en-US" sz="2800" b="1" dirty="0">
              <a:solidFill>
                <a:srgbClr val="5A5A5A"/>
              </a:solidFill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2558156" y="1507068"/>
            <a:ext cx="3653281" cy="2963399"/>
            <a:chOff x="2558154" y="1507067"/>
            <a:chExt cx="3653281" cy="2963399"/>
          </a:xfrm>
        </p:grpSpPr>
        <p:pic>
          <p:nvPicPr>
            <p:cNvPr id="3" name="Picture 2" descr="Screen Shot 2016-01-09 at 20.06.20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96172">
              <a:off x="3424501" y="1574284"/>
              <a:ext cx="1649391" cy="1898879"/>
            </a:xfrm>
            <a:prstGeom prst="rect">
              <a:avLst/>
            </a:prstGeom>
          </p:spPr>
        </p:pic>
        <p:pic>
          <p:nvPicPr>
            <p:cNvPr id="8" name="Picture 7" descr="Screen Shot 2016-01-09 at 20.20.56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558483" y="3314435"/>
              <a:ext cx="652952" cy="1051978"/>
            </a:xfrm>
            <a:prstGeom prst="rect">
              <a:avLst/>
            </a:prstGeom>
          </p:spPr>
        </p:pic>
        <p:sp>
          <p:nvSpPr>
            <p:cNvPr id="14" name="Freeform 13"/>
            <p:cNvSpPr/>
            <p:nvPr/>
          </p:nvSpPr>
          <p:spPr>
            <a:xfrm>
              <a:off x="3615269" y="2726268"/>
              <a:ext cx="186267" cy="169333"/>
            </a:xfrm>
            <a:custGeom>
              <a:avLst/>
              <a:gdLst>
                <a:gd name="connsiteX0" fmla="*/ 0 w 186267"/>
                <a:gd name="connsiteY0" fmla="*/ 169333 h 169333"/>
                <a:gd name="connsiteX1" fmla="*/ 33867 w 186267"/>
                <a:gd name="connsiteY1" fmla="*/ 0 h 169333"/>
                <a:gd name="connsiteX2" fmla="*/ 186267 w 186267"/>
                <a:gd name="connsiteY2" fmla="*/ 76200 h 169333"/>
                <a:gd name="connsiteX3" fmla="*/ 186267 w 186267"/>
                <a:gd name="connsiteY3" fmla="*/ 76200 h 169333"/>
                <a:gd name="connsiteX4" fmla="*/ 186267 w 186267"/>
                <a:gd name="connsiteY4" fmla="*/ 76200 h 169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6267" h="169333">
                  <a:moveTo>
                    <a:pt x="0" y="169333"/>
                  </a:moveTo>
                  <a:cubicBezTo>
                    <a:pt x="1411" y="92427"/>
                    <a:pt x="2823" y="15522"/>
                    <a:pt x="33867" y="0"/>
                  </a:cubicBezTo>
                  <a:lnTo>
                    <a:pt x="186267" y="76200"/>
                  </a:lnTo>
                  <a:lnTo>
                    <a:pt x="186267" y="76200"/>
                  </a:lnTo>
                  <a:lnTo>
                    <a:pt x="186267" y="76200"/>
                  </a:lnTo>
                </a:path>
              </a:pathLst>
            </a:custGeom>
            <a:ln>
              <a:solidFill>
                <a:srgbClr val="595959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 16"/>
            <p:cNvSpPr/>
            <p:nvPr/>
          </p:nvSpPr>
          <p:spPr>
            <a:xfrm>
              <a:off x="4470402" y="1507067"/>
              <a:ext cx="144553" cy="211667"/>
            </a:xfrm>
            <a:custGeom>
              <a:avLst/>
              <a:gdLst>
                <a:gd name="connsiteX0" fmla="*/ 42333 w 144553"/>
                <a:gd name="connsiteY0" fmla="*/ 0 h 211667"/>
                <a:gd name="connsiteX1" fmla="*/ 143933 w 144553"/>
                <a:gd name="connsiteY1" fmla="*/ 143933 h 211667"/>
                <a:gd name="connsiteX2" fmla="*/ 0 w 144553"/>
                <a:gd name="connsiteY2" fmla="*/ 211667 h 211667"/>
                <a:gd name="connsiteX3" fmla="*/ 0 w 144553"/>
                <a:gd name="connsiteY3" fmla="*/ 211667 h 211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4553" h="211667">
                  <a:moveTo>
                    <a:pt x="42333" y="0"/>
                  </a:moveTo>
                  <a:cubicBezTo>
                    <a:pt x="96660" y="54327"/>
                    <a:pt x="150988" y="108655"/>
                    <a:pt x="143933" y="143933"/>
                  </a:cubicBezTo>
                  <a:cubicBezTo>
                    <a:pt x="136878" y="179211"/>
                    <a:pt x="0" y="211667"/>
                    <a:pt x="0" y="211667"/>
                  </a:cubicBezTo>
                  <a:lnTo>
                    <a:pt x="0" y="211667"/>
                  </a:lnTo>
                </a:path>
              </a:pathLst>
            </a:custGeom>
            <a:ln>
              <a:solidFill>
                <a:srgbClr val="595959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Freeform 18"/>
            <p:cNvSpPr/>
            <p:nvPr/>
          </p:nvSpPr>
          <p:spPr>
            <a:xfrm>
              <a:off x="4572000" y="2870201"/>
              <a:ext cx="203200" cy="226223"/>
            </a:xfrm>
            <a:custGeom>
              <a:avLst/>
              <a:gdLst>
                <a:gd name="connsiteX0" fmla="*/ 0 w 203200"/>
                <a:gd name="connsiteY0" fmla="*/ 0 h 226223"/>
                <a:gd name="connsiteX1" fmla="*/ 33867 w 203200"/>
                <a:gd name="connsiteY1" fmla="*/ 220133 h 226223"/>
                <a:gd name="connsiteX2" fmla="*/ 203200 w 203200"/>
                <a:gd name="connsiteY2" fmla="*/ 169333 h 226223"/>
                <a:gd name="connsiteX3" fmla="*/ 203200 w 203200"/>
                <a:gd name="connsiteY3" fmla="*/ 169333 h 226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3200" h="226223">
                  <a:moveTo>
                    <a:pt x="0" y="0"/>
                  </a:moveTo>
                  <a:cubicBezTo>
                    <a:pt x="0" y="95955"/>
                    <a:pt x="0" y="191911"/>
                    <a:pt x="33867" y="220133"/>
                  </a:cubicBezTo>
                  <a:cubicBezTo>
                    <a:pt x="67734" y="248355"/>
                    <a:pt x="203200" y="169333"/>
                    <a:pt x="203200" y="169333"/>
                  </a:cubicBezTo>
                  <a:lnTo>
                    <a:pt x="203200" y="169333"/>
                  </a:lnTo>
                </a:path>
              </a:pathLst>
            </a:custGeom>
            <a:ln>
              <a:solidFill>
                <a:srgbClr val="595959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Text Placeholder 3"/>
            <p:cNvSpPr txBox="1">
              <a:spLocks/>
            </p:cNvSpPr>
            <p:nvPr/>
          </p:nvSpPr>
          <p:spPr>
            <a:xfrm>
              <a:off x="2558154" y="3454803"/>
              <a:ext cx="2954376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marL="342900" indent="-3429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algn="r">
                <a:buNone/>
                <a:defRPr sz="1800"/>
              </a:pPr>
              <a:r>
                <a:rPr lang="en-US" sz="2000" dirty="0" err="1">
                  <a:solidFill>
                    <a:srgbClr val="595959"/>
                  </a:solidFill>
                  <a:latin typeface="Open Sans"/>
                  <a:ea typeface="Open Sans" panose="020B0606030504020204" pitchFamily="34" charset="0"/>
                  <a:cs typeface="Open Sans"/>
                </a:rPr>
                <a:t>Sua</a:t>
              </a:r>
              <a:r>
                <a:rPr lang="en-US" sz="2000" dirty="0">
                  <a:solidFill>
                    <a:srgbClr val="595959"/>
                  </a:solidFill>
                  <a:latin typeface="Open Sans"/>
                  <a:ea typeface="Open Sans" panose="020B0606030504020204" pitchFamily="34" charset="0"/>
                  <a:cs typeface="Open Sans"/>
                </a:rPr>
                <a:t> </a:t>
              </a:r>
              <a:r>
                <a:rPr lang="en-US" sz="2000" dirty="0" err="1">
                  <a:solidFill>
                    <a:srgbClr val="595959"/>
                  </a:solidFill>
                  <a:latin typeface="Open Sans"/>
                  <a:ea typeface="Open Sans" panose="020B0606030504020204" pitchFamily="34" charset="0"/>
                  <a:cs typeface="Open Sans"/>
                </a:rPr>
                <a:t>marca</a:t>
              </a:r>
              <a:r>
                <a:rPr lang="en-US" sz="2000" dirty="0">
                  <a:solidFill>
                    <a:srgbClr val="595959"/>
                  </a:solidFill>
                  <a:latin typeface="Open Sans"/>
                  <a:ea typeface="Open Sans" panose="020B0606030504020204" pitchFamily="34" charset="0"/>
                  <a:cs typeface="Open Sans"/>
                </a:rPr>
                <a:t> </a:t>
              </a:r>
              <a:r>
                <a:rPr lang="en-US" sz="2000" dirty="0" err="1">
                  <a:solidFill>
                    <a:srgbClr val="595959"/>
                  </a:solidFill>
                  <a:latin typeface="Open Sans"/>
                  <a:ea typeface="Open Sans" panose="020B0606030504020204" pitchFamily="34" charset="0"/>
                  <a:cs typeface="Open Sans"/>
                </a:rPr>
                <a:t>ganha</a:t>
              </a:r>
              <a:r>
                <a:rPr lang="en-US" sz="2000" dirty="0">
                  <a:solidFill>
                    <a:srgbClr val="595959"/>
                  </a:solidFill>
                  <a:latin typeface="Open Sans"/>
                  <a:ea typeface="Open Sans" panose="020B0606030504020204" pitchFamily="34" charset="0"/>
                  <a:cs typeface="Open Sans"/>
                </a:rPr>
                <a:t> </a:t>
              </a:r>
              <a:r>
                <a:rPr lang="en-US" sz="2000" dirty="0" err="1">
                  <a:solidFill>
                    <a:srgbClr val="595959"/>
                  </a:solidFill>
                  <a:latin typeface="Open Sans"/>
                  <a:ea typeface="Open Sans" panose="020B0606030504020204" pitchFamily="34" charset="0"/>
                  <a:cs typeface="Open Sans"/>
                </a:rPr>
                <a:t>visibildade</a:t>
              </a:r>
              <a:r>
                <a:rPr lang="en-US" sz="2000" dirty="0">
                  <a:solidFill>
                    <a:srgbClr val="595959"/>
                  </a:solidFill>
                  <a:latin typeface="Open Sans"/>
                  <a:ea typeface="Open Sans" panose="020B0606030504020204" pitchFamily="34" charset="0"/>
                  <a:cs typeface="Open Sans"/>
                </a:rPr>
                <a:t> e </a:t>
              </a:r>
              <a:r>
                <a:rPr lang="en-US" sz="2000" dirty="0" err="1">
                  <a:solidFill>
                    <a:srgbClr val="595959"/>
                  </a:solidFill>
                  <a:latin typeface="Open Sans"/>
                  <a:ea typeface="Open Sans" panose="020B0606030504020204" pitchFamily="34" charset="0"/>
                  <a:cs typeface="Open Sans"/>
                </a:rPr>
                <a:t>oferece</a:t>
              </a:r>
              <a:r>
                <a:rPr lang="en-US" sz="2000" dirty="0">
                  <a:solidFill>
                    <a:srgbClr val="595959"/>
                  </a:solidFill>
                  <a:latin typeface="Open Sans"/>
                  <a:ea typeface="Open Sans" panose="020B0606030504020204" pitchFamily="34" charset="0"/>
                  <a:cs typeface="Open Sans"/>
                </a:rPr>
                <a:t> </a:t>
              </a:r>
              <a:r>
                <a:rPr lang="en-US" sz="2000" dirty="0" err="1">
                  <a:solidFill>
                    <a:srgbClr val="595959"/>
                  </a:solidFill>
                  <a:latin typeface="Open Sans"/>
                  <a:ea typeface="Open Sans" panose="020B0606030504020204" pitchFamily="34" charset="0"/>
                  <a:cs typeface="Open Sans"/>
                </a:rPr>
                <a:t>exclusividade</a:t>
              </a:r>
              <a:endParaRPr lang="en-US" sz="2000" dirty="0">
                <a:solidFill>
                  <a:srgbClr val="595959"/>
                </a:solidFill>
                <a:latin typeface="Open Sans"/>
                <a:ea typeface="Open Sans" panose="020B0606030504020204" pitchFamily="34" charset="0"/>
                <a:cs typeface="Open Sans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4908550" y="956592"/>
            <a:ext cx="4235450" cy="2956380"/>
            <a:chOff x="4908550" y="956591"/>
            <a:chExt cx="4235450" cy="2566544"/>
          </a:xfrm>
        </p:grpSpPr>
        <p:sp>
          <p:nvSpPr>
            <p:cNvPr id="28" name="Text Placeholder 3"/>
            <p:cNvSpPr txBox="1">
              <a:spLocks/>
            </p:cNvSpPr>
            <p:nvPr/>
          </p:nvSpPr>
          <p:spPr>
            <a:xfrm>
              <a:off x="6002868" y="1841600"/>
              <a:ext cx="3141132" cy="168153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marL="342900" indent="-3429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>
                <a:buNone/>
                <a:defRPr sz="1800"/>
              </a:pPr>
              <a:r>
                <a:rPr lang="en-US" sz="2000" b="1" dirty="0" err="1">
                  <a:solidFill>
                    <a:srgbClr val="595959"/>
                  </a:solidFill>
                  <a:latin typeface="Open Sans"/>
                  <a:ea typeface="Open Sans" panose="020B0606030504020204" pitchFamily="34" charset="0"/>
                  <a:cs typeface="Open Sans"/>
                </a:rPr>
                <a:t>Informação</a:t>
              </a:r>
              <a:r>
                <a:rPr lang="en-US" sz="2000" b="1" dirty="0">
                  <a:solidFill>
                    <a:srgbClr val="595959"/>
                  </a:solidFill>
                  <a:latin typeface="Open Sans"/>
                  <a:ea typeface="Open Sans" panose="020B0606030504020204" pitchFamily="34" charset="0"/>
                  <a:cs typeface="Open Sans"/>
                </a:rPr>
                <a:t> de </a:t>
              </a:r>
              <a:r>
                <a:rPr lang="en-US" sz="2000" b="1" dirty="0" err="1">
                  <a:solidFill>
                    <a:srgbClr val="595959"/>
                  </a:solidFill>
                  <a:latin typeface="Open Sans"/>
                  <a:ea typeface="Open Sans" panose="020B0606030504020204" pitchFamily="34" charset="0"/>
                  <a:cs typeface="Open Sans"/>
                </a:rPr>
                <a:t>pagamento</a:t>
              </a:r>
              <a:r>
                <a:rPr lang="en-US" sz="2000" b="1" dirty="0">
                  <a:solidFill>
                    <a:srgbClr val="595959"/>
                  </a:solidFill>
                  <a:latin typeface="Open Sans"/>
                  <a:ea typeface="Open Sans" panose="020B0606030504020204" pitchFamily="34" charset="0"/>
                  <a:cs typeface="Open Sans"/>
                </a:rPr>
                <a:t>, </a:t>
              </a:r>
              <a:r>
                <a:rPr lang="en-US" sz="2000" b="1" dirty="0" err="1">
                  <a:solidFill>
                    <a:srgbClr val="595959"/>
                  </a:solidFill>
                  <a:latin typeface="Open Sans"/>
                  <a:ea typeface="Open Sans" panose="020B0606030504020204" pitchFamily="34" charset="0"/>
                  <a:cs typeface="Open Sans"/>
                </a:rPr>
                <a:t>compra</a:t>
              </a:r>
              <a:r>
                <a:rPr lang="en-US" sz="2000" b="1" dirty="0">
                  <a:solidFill>
                    <a:srgbClr val="595959"/>
                  </a:solidFill>
                  <a:latin typeface="Open Sans"/>
                  <a:ea typeface="Open Sans" panose="020B0606030504020204" pitchFamily="34" charset="0"/>
                  <a:cs typeface="Open Sans"/>
                </a:rPr>
                <a:t>, </a:t>
              </a:r>
              <a:r>
                <a:rPr lang="en-US" sz="2000" b="1" dirty="0" err="1">
                  <a:solidFill>
                    <a:srgbClr val="595959"/>
                  </a:solidFill>
                  <a:latin typeface="Open Sans"/>
                  <a:ea typeface="Open Sans" panose="020B0606030504020204" pitchFamily="34" charset="0"/>
                  <a:cs typeface="Open Sans"/>
                </a:rPr>
                <a:t>compartilhamento</a:t>
              </a:r>
              <a:r>
                <a:rPr lang="en-US" sz="2000" b="1" dirty="0">
                  <a:solidFill>
                    <a:srgbClr val="595959"/>
                  </a:solidFill>
                  <a:latin typeface="Open Sans"/>
                  <a:ea typeface="Open Sans" panose="020B0606030504020204" pitchFamily="34" charset="0"/>
                  <a:cs typeface="Open Sans"/>
                </a:rPr>
                <a:t>, </a:t>
              </a:r>
              <a:r>
                <a:rPr lang="en-US" sz="2000" b="1" dirty="0" err="1">
                  <a:solidFill>
                    <a:srgbClr val="595959"/>
                  </a:solidFill>
                  <a:latin typeface="Open Sans"/>
                  <a:ea typeface="Open Sans" panose="020B0606030504020204" pitchFamily="34" charset="0"/>
                  <a:cs typeface="Open Sans"/>
                </a:rPr>
                <a:t>descontos</a:t>
              </a:r>
              <a:r>
                <a:rPr lang="en-US" sz="2000" b="1" dirty="0">
                  <a:solidFill>
                    <a:srgbClr val="595959"/>
                  </a:solidFill>
                  <a:latin typeface="Open Sans"/>
                  <a:ea typeface="Open Sans" panose="020B0606030504020204" pitchFamily="34" charset="0"/>
                  <a:cs typeface="Open Sans"/>
                </a:rPr>
                <a:t>, </a:t>
              </a:r>
              <a:r>
                <a:rPr lang="en-US" sz="2000" b="1" dirty="0" err="1">
                  <a:solidFill>
                    <a:srgbClr val="595959"/>
                  </a:solidFill>
                  <a:latin typeface="Open Sans"/>
                  <a:ea typeface="Open Sans" panose="020B0606030504020204" pitchFamily="34" charset="0"/>
                  <a:cs typeface="Open Sans"/>
                </a:rPr>
                <a:t>entretenimento</a:t>
              </a:r>
              <a:r>
                <a:rPr lang="en-US" sz="2000" dirty="0">
                  <a:solidFill>
                    <a:srgbClr val="595959"/>
                  </a:solidFill>
                  <a:latin typeface="Open Sans"/>
                  <a:ea typeface="Open Sans" panose="020B0606030504020204" pitchFamily="34" charset="0"/>
                  <a:cs typeface="Open Sans"/>
                </a:rPr>
                <a:t>, e </a:t>
              </a:r>
              <a:r>
                <a:rPr lang="en-US" sz="2000" dirty="0" err="1">
                  <a:solidFill>
                    <a:srgbClr val="595959"/>
                  </a:solidFill>
                  <a:latin typeface="Open Sans"/>
                  <a:ea typeface="Open Sans" panose="020B0606030504020204" pitchFamily="34" charset="0"/>
                  <a:cs typeface="Open Sans"/>
                </a:rPr>
                <a:t>muito</a:t>
              </a:r>
              <a:r>
                <a:rPr lang="en-US" sz="2000" dirty="0">
                  <a:solidFill>
                    <a:srgbClr val="595959"/>
                  </a:solidFill>
                  <a:latin typeface="Open Sans"/>
                  <a:ea typeface="Open Sans" panose="020B0606030504020204" pitchFamily="34" charset="0"/>
                  <a:cs typeface="Open Sans"/>
                </a:rPr>
                <a:t> </a:t>
              </a:r>
              <a:r>
                <a:rPr lang="en-US" sz="2000" dirty="0" err="1">
                  <a:solidFill>
                    <a:srgbClr val="595959"/>
                  </a:solidFill>
                  <a:latin typeface="Open Sans"/>
                  <a:ea typeface="Open Sans" panose="020B0606030504020204" pitchFamily="34" charset="0"/>
                  <a:cs typeface="Open Sans"/>
                </a:rPr>
                <a:t>mais</a:t>
              </a:r>
              <a:endParaRPr lang="en-US" sz="2000" dirty="0">
                <a:solidFill>
                  <a:srgbClr val="595959"/>
                </a:solidFill>
                <a:latin typeface="Open Sans"/>
                <a:ea typeface="Open Sans" panose="020B0606030504020204" pitchFamily="34" charset="0"/>
                <a:cs typeface="Open Sans"/>
              </a:endParaRPr>
            </a:p>
          </p:txBody>
        </p:sp>
        <p:pic>
          <p:nvPicPr>
            <p:cNvPr id="11" name="Picture 10" descr="Screen Shot 2016-01-09 at 20.23.43.pn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908550" y="1762302"/>
              <a:ext cx="958850" cy="802593"/>
            </a:xfrm>
            <a:prstGeom prst="rect">
              <a:avLst/>
            </a:prstGeom>
          </p:spPr>
        </p:pic>
        <p:sp>
          <p:nvSpPr>
            <p:cNvPr id="15" name="Rounded Rectangular Callout 14"/>
            <p:cNvSpPr/>
            <p:nvPr/>
          </p:nvSpPr>
          <p:spPr>
            <a:xfrm>
              <a:off x="7295933" y="956591"/>
              <a:ext cx="1848067" cy="835531"/>
            </a:xfrm>
            <a:prstGeom prst="wedgeRoundRectCallout">
              <a:avLst>
                <a:gd name="adj1" fmla="val -62309"/>
                <a:gd name="adj2" fmla="val 35971"/>
                <a:gd name="adj3" fmla="val 16667"/>
              </a:avLst>
            </a:prstGeom>
            <a:solidFill>
              <a:schemeClr val="bg1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i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O </a:t>
              </a:r>
              <a:r>
                <a:rPr lang="en-US" i="1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que</a:t>
              </a:r>
              <a:r>
                <a:rPr lang="en-US" i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n-US" i="1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você</a:t>
              </a:r>
              <a:r>
                <a:rPr lang="en-US" i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n-US" i="1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vê</a:t>
              </a:r>
              <a:r>
                <a:rPr lang="en-US" i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n-US" i="1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na</a:t>
              </a:r>
              <a:r>
                <a:rPr lang="en-US" i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n-US" i="1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tela</a:t>
              </a:r>
              <a:endParaRPr lang="en-US" i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587830" y="1661510"/>
            <a:ext cx="3027439" cy="2572238"/>
            <a:chOff x="587828" y="1661510"/>
            <a:chExt cx="3027439" cy="2572238"/>
          </a:xfrm>
        </p:grpSpPr>
        <p:pic>
          <p:nvPicPr>
            <p:cNvPr id="6" name="Picture 5" descr="Screen Shot 2016-01-09 at 20.11.53.png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850727" y="1699364"/>
              <a:ext cx="764540" cy="711200"/>
            </a:xfrm>
            <a:prstGeom prst="rect">
              <a:avLst/>
            </a:prstGeom>
          </p:spPr>
        </p:pic>
        <p:grpSp>
          <p:nvGrpSpPr>
            <p:cNvPr id="5" name="Group 4"/>
            <p:cNvGrpSpPr/>
            <p:nvPr/>
          </p:nvGrpSpPr>
          <p:grpSpPr>
            <a:xfrm>
              <a:off x="587828" y="1661510"/>
              <a:ext cx="2180084" cy="2572238"/>
              <a:chOff x="587828" y="1661510"/>
              <a:chExt cx="2180084" cy="2572238"/>
            </a:xfrm>
          </p:grpSpPr>
          <p:sp>
            <p:nvSpPr>
              <p:cNvPr id="26" name="Text Placeholder 3"/>
              <p:cNvSpPr txBox="1">
                <a:spLocks/>
              </p:cNvSpPr>
              <p:nvPr/>
            </p:nvSpPr>
            <p:spPr>
              <a:xfrm>
                <a:off x="625586" y="1661510"/>
                <a:ext cx="1587496" cy="101566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marL="342900" indent="-3429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457200" rtl="0" eaLnBrk="1" latinLnBrk="0" hangingPunct="1">
                  <a:spcBef>
                    <a:spcPct val="20000"/>
                  </a:spcBef>
                  <a:buFont typeface="Arial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0" algn="r">
                  <a:buNone/>
                  <a:defRPr sz="1800"/>
                </a:pPr>
                <a:r>
                  <a:rPr lang="en-US" sz="2000" b="1" dirty="0" err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Open Sans"/>
                    <a:ea typeface="Open Sans" panose="020B0606030504020204" pitchFamily="34" charset="0"/>
                    <a:cs typeface="Open Sans"/>
                  </a:rPr>
                  <a:t>Usuário</a:t>
                </a:r>
                <a:r>
                  <a:rPr lang="en-US" sz="20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Open Sans"/>
                    <a:ea typeface="Open Sans" panose="020B0606030504020204" pitchFamily="34" charset="0"/>
                    <a:cs typeface="Open Sans"/>
                  </a:rPr>
                  <a:t> </a:t>
                </a:r>
                <a:r>
                  <a:rPr lang="en-US" sz="2000" b="1" dirty="0" err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Open Sans"/>
                    <a:ea typeface="Open Sans" panose="020B0606030504020204" pitchFamily="34" charset="0"/>
                    <a:cs typeface="Open Sans"/>
                  </a:rPr>
                  <a:t>digitaliza</a:t>
                </a:r>
                <a:r>
                  <a:rPr lang="en-US" sz="20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Open Sans"/>
                    <a:ea typeface="Open Sans" panose="020B0606030504020204" pitchFamily="34" charset="0"/>
                    <a:cs typeface="Open Sans"/>
                  </a:rPr>
                  <a:t> o “</a:t>
                </a:r>
                <a:r>
                  <a:rPr lang="en-US" sz="2000" b="1" dirty="0" err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Open Sans"/>
                    <a:ea typeface="Open Sans" panose="020B0606030504020204" pitchFamily="34" charset="0"/>
                    <a:cs typeface="Open Sans"/>
                  </a:rPr>
                  <a:t>alvo</a:t>
                </a:r>
                <a:r>
                  <a:rPr lang="en-US" sz="20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Open Sans"/>
                    <a:ea typeface="Open Sans" panose="020B0606030504020204" pitchFamily="34" charset="0"/>
                    <a:cs typeface="Open Sans"/>
                  </a:rPr>
                  <a:t>”</a:t>
                </a:r>
                <a:endParaRPr lang="en-US" sz="2000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Open Sans"/>
                  <a:ea typeface="Open Sans" panose="020B0606030504020204" pitchFamily="34" charset="0"/>
                  <a:cs typeface="Open Sans"/>
                </a:endParaRPr>
              </a:p>
            </p:txBody>
          </p:sp>
          <p:sp>
            <p:nvSpPr>
              <p:cNvPr id="16" name="Rounded Rectangular Callout 15"/>
              <p:cNvSpPr/>
              <p:nvPr/>
            </p:nvSpPr>
            <p:spPr>
              <a:xfrm>
                <a:off x="587828" y="2819400"/>
                <a:ext cx="2180084" cy="1414348"/>
              </a:xfrm>
              <a:prstGeom prst="wedgeRoundRectCallout">
                <a:avLst>
                  <a:gd name="adj1" fmla="val 36453"/>
                  <a:gd name="adj2" fmla="val -80197"/>
                  <a:gd name="adj3" fmla="val 16667"/>
                </a:avLst>
              </a:prstGeom>
              <a:solidFill>
                <a:schemeClr val="bg1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i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“</a:t>
                </a:r>
                <a:r>
                  <a:rPr lang="en-US" i="1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Código</a:t>
                </a:r>
                <a:r>
                  <a:rPr lang="en-US" i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” </a:t>
                </a:r>
                <a:r>
                  <a:rPr lang="en-US" i="1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que</a:t>
                </a:r>
                <a:r>
                  <a:rPr lang="en-US" i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o app </a:t>
                </a:r>
                <a:r>
                  <a:rPr lang="en-US" i="1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possa</a:t>
                </a:r>
                <a:r>
                  <a:rPr lang="en-US" i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</a:t>
                </a:r>
                <a:r>
                  <a:rPr lang="en-US" i="1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ler</a:t>
                </a:r>
                <a:r>
                  <a:rPr lang="en-US" i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: QR code, </a:t>
                </a:r>
                <a:r>
                  <a:rPr lang="en-US" i="1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código</a:t>
                </a:r>
                <a:r>
                  <a:rPr lang="en-US" i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de barras, </a:t>
                </a:r>
                <a:r>
                  <a:rPr lang="en-US" i="1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marca</a:t>
                </a:r>
                <a:r>
                  <a:rPr lang="en-US" i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</a:t>
                </a:r>
                <a:r>
                  <a:rPr lang="en-US" i="1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d’água</a:t>
                </a:r>
                <a:endParaRPr lang="en-US" i="1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64402745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521" y="298604"/>
            <a:ext cx="7448595" cy="680130"/>
          </a:xfrm>
        </p:spPr>
        <p:txBody>
          <a:bodyPr lIns="0" tIns="0" rIns="0" bIns="0"/>
          <a:lstStyle/>
          <a:p>
            <a:r>
              <a:rPr lang="en-US" sz="2800" b="1" dirty="0" err="1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Linkz</a:t>
            </a:r>
            <a:r>
              <a:rPr lang="en-US" sz="2800" b="1" dirty="0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</a:t>
            </a:r>
            <a:r>
              <a:rPr lang="en-US" sz="2800" b="1" dirty="0" err="1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traz</a:t>
            </a:r>
            <a:r>
              <a:rPr lang="en-US" sz="2800" b="1" dirty="0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</a:t>
            </a:r>
            <a:r>
              <a:rPr lang="en-US" sz="2800" b="1" dirty="0" err="1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benefícios</a:t>
            </a:r>
            <a:r>
              <a:rPr lang="en-US" sz="2800" b="1" dirty="0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</a:t>
            </a:r>
            <a:r>
              <a:rPr lang="en-US" sz="2800" b="1" dirty="0" err="1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aos</a:t>
            </a:r>
            <a:r>
              <a:rPr lang="en-US" sz="2800" b="1" dirty="0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</a:t>
            </a:r>
            <a:r>
              <a:rPr lang="en-US" sz="2800" b="1" dirty="0" err="1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consumidores</a:t>
            </a:r>
            <a:endParaRPr lang="en-US" sz="2800" b="1" dirty="0">
              <a:solidFill>
                <a:srgbClr val="5A5A5A"/>
              </a:solidFill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2420111" y="1598420"/>
            <a:ext cx="6402489" cy="2597660"/>
          </a:xfrm>
        </p:spPr>
        <p:txBody>
          <a:bodyPr/>
          <a:lstStyle/>
          <a:p>
            <a:pPr>
              <a:lnSpc>
                <a:spcPct val="120000"/>
              </a:lnSpc>
              <a:spcBef>
                <a:spcPts val="600"/>
              </a:spcBef>
              <a:buClr>
                <a:srgbClr val="FFC000"/>
              </a:buClr>
              <a:buSzPct val="100000"/>
            </a:pP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Lê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qualquer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tipo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de 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código</a:t>
            </a:r>
            <a:endParaRPr lang="en-US" dirty="0">
              <a:solidFill>
                <a:srgbClr val="5A5A5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20000"/>
              </a:lnSpc>
              <a:spcBef>
                <a:spcPts val="600"/>
              </a:spcBef>
              <a:buClr>
                <a:srgbClr val="FFC000"/>
              </a:buClr>
              <a:buSzPct val="100000"/>
            </a:pP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É 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habilitado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quando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você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quiser</a:t>
            </a:r>
            <a:endParaRPr lang="en-US" dirty="0">
              <a:solidFill>
                <a:srgbClr val="5A5A5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20000"/>
              </a:lnSpc>
              <a:spcBef>
                <a:spcPts val="400"/>
              </a:spcBef>
              <a:buClr>
                <a:srgbClr val="FFC000"/>
              </a:buClr>
              <a:buSzPct val="100000"/>
            </a:pP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Fornece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informação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específica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sobre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o 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produto</a:t>
            </a:r>
            <a:endParaRPr lang="en-US" dirty="0">
              <a:solidFill>
                <a:srgbClr val="5A5A5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20000"/>
              </a:lnSpc>
              <a:spcBef>
                <a:spcPts val="400"/>
              </a:spcBef>
              <a:buClr>
                <a:srgbClr val="FFC000"/>
              </a:buClr>
              <a:buSzPct val="100000"/>
            </a:pP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Rápida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recompra</a:t>
            </a:r>
            <a:endParaRPr lang="en-US" dirty="0">
              <a:solidFill>
                <a:srgbClr val="5A5A5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20000"/>
              </a:lnSpc>
              <a:spcBef>
                <a:spcPts val="400"/>
              </a:spcBef>
              <a:buClr>
                <a:srgbClr val="FFC000"/>
              </a:buClr>
              <a:buSzPct val="100000"/>
            </a:pP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Compartilha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feedback, 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vantagens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descontos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,…</a:t>
            </a:r>
          </a:p>
          <a:p>
            <a:pPr>
              <a:lnSpc>
                <a:spcPct val="120000"/>
              </a:lnSpc>
              <a:spcBef>
                <a:spcPts val="400"/>
              </a:spcBef>
              <a:buClr>
                <a:srgbClr val="FFC000"/>
              </a:buClr>
              <a:buSzPct val="100000"/>
            </a:pP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Accessa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programas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de 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fidelidelidade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cupons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de 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desconto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prêmios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e 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recompensas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,…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403388" y="1844036"/>
            <a:ext cx="1647163" cy="2534541"/>
            <a:chOff x="403388" y="1723570"/>
            <a:chExt cx="1923584" cy="2663891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 rotWithShape="1">
            <a:blip r:embed="rId2"/>
            <a:srcRect l="54937" t="6172" r="7487"/>
            <a:stretch/>
          </p:blipFill>
          <p:spPr>
            <a:xfrm>
              <a:off x="403388" y="1723570"/>
              <a:ext cx="1923584" cy="2663891"/>
            </a:xfrm>
            <a:prstGeom prst="rect">
              <a:avLst/>
            </a:prstGeom>
          </p:spPr>
        </p:pic>
        <p:pic>
          <p:nvPicPr>
            <p:cNvPr id="13" name="Picture 12" descr="Screen Shot 2016-03-30 at 21.03.23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8560" y="2031999"/>
              <a:ext cx="1047950" cy="182335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91597735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3677"/>
            <a:ext cx="9143999" cy="680130"/>
          </a:xfrm>
        </p:spPr>
        <p:txBody>
          <a:bodyPr lIns="0" tIns="0" rIns="0" bIns="0"/>
          <a:lstStyle/>
          <a:p>
            <a:pPr lvl="1"/>
            <a:r>
              <a:rPr lang="en-US" sz="28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Open Sans Semibold"/>
                <a:cs typeface="Open Sans Semibold"/>
              </a:rPr>
              <a:t>Linkz</a:t>
            </a:r>
            <a:r>
              <a:rPr 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 Semibold"/>
                <a:cs typeface="Open Sans Semibold"/>
              </a:rPr>
              <a:t> </a:t>
            </a:r>
            <a:r>
              <a:rPr lang="en-US" sz="28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Open Sans Semibold"/>
                <a:cs typeface="Open Sans Semibold"/>
              </a:rPr>
              <a:t>possui</a:t>
            </a:r>
            <a:r>
              <a:rPr 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 Semibold"/>
                <a:cs typeface="Open Sans Semibold"/>
              </a:rPr>
              <a:t> </a:t>
            </a:r>
            <a:r>
              <a:rPr lang="en-US" sz="28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Open Sans Semibold"/>
                <a:cs typeface="Open Sans Semibold"/>
              </a:rPr>
              <a:t>muitas</a:t>
            </a:r>
            <a:r>
              <a:rPr 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 Semibold"/>
                <a:cs typeface="Open Sans Semibold"/>
              </a:rPr>
              <a:t> </a:t>
            </a:r>
            <a:r>
              <a:rPr lang="en-US" sz="28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Open Sans Semibold"/>
                <a:cs typeface="Open Sans Semibold"/>
              </a:rPr>
              <a:t>vantagens</a:t>
            </a:r>
            <a:r>
              <a:rPr 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 Semibold"/>
                <a:cs typeface="Open Sans Semibold"/>
              </a:rPr>
              <a:t> </a:t>
            </a:r>
            <a:r>
              <a:rPr lang="en-US" sz="28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Open Sans Semibold"/>
                <a:cs typeface="Open Sans Semibold"/>
              </a:rPr>
              <a:t>para</a:t>
            </a:r>
            <a:r>
              <a:rPr 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 Semibold"/>
                <a:cs typeface="Open Sans Semibold"/>
              </a:rPr>
              <a:t> </a:t>
            </a:r>
            <a:r>
              <a:rPr lang="en-US" sz="28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Open Sans Semibold"/>
                <a:cs typeface="Open Sans Semibold"/>
              </a:rPr>
              <a:t>os</a:t>
            </a:r>
            <a:r>
              <a:rPr 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 Semibold"/>
                <a:cs typeface="Open Sans Semibold"/>
              </a:rPr>
              <a:t> </a:t>
            </a:r>
            <a:r>
              <a:rPr lang="en-US" sz="28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Open Sans Semibold"/>
                <a:cs typeface="Open Sans Semibold"/>
              </a:rPr>
              <a:t>comerciantes</a:t>
            </a:r>
            <a:endParaRPr lang="en-US" sz="2800" b="1" dirty="0">
              <a:solidFill>
                <a:schemeClr val="tx1">
                  <a:lumMod val="65000"/>
                  <a:lumOff val="35000"/>
                </a:schemeClr>
              </a:solidFill>
              <a:latin typeface="Open Sans Semibold"/>
              <a:cs typeface="Open Sans Semibold"/>
            </a:endParaRPr>
          </a:p>
        </p:txBody>
      </p:sp>
      <p:sp>
        <p:nvSpPr>
          <p:cNvPr id="6" name="Content Placeholder 7"/>
          <p:cNvSpPr txBox="1">
            <a:spLocks/>
          </p:cNvSpPr>
          <p:nvPr/>
        </p:nvSpPr>
        <p:spPr>
          <a:xfrm>
            <a:off x="263610" y="1548032"/>
            <a:ext cx="8592065" cy="2651122"/>
          </a:xfrm>
          <a:prstGeom prst="rect">
            <a:avLst/>
          </a:prstGeom>
        </p:spPr>
        <p:txBody>
          <a:bodyPr lIns="0" tIns="0" rIns="0" bIns="0" numCol="2" spcCol="274320"/>
          <a:lstStyle>
            <a:lvl1pPr marL="171450" indent="-17145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Open Sans"/>
              </a:defRPr>
            </a:lvl1pPr>
            <a:lvl2pPr marL="630238" indent="-173038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Open Sans"/>
                <a:ea typeface="+mn-ea"/>
                <a:cs typeface="Open Sans"/>
              </a:defRPr>
            </a:lvl2pPr>
            <a:lvl3pPr marL="1089025" indent="-174625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kern="1200">
                <a:solidFill>
                  <a:schemeClr val="tx1"/>
                </a:solidFill>
                <a:latin typeface="Open Sans"/>
                <a:ea typeface="+mn-ea"/>
                <a:cs typeface="Open Sans"/>
              </a:defRPr>
            </a:lvl3pPr>
            <a:lvl4pPr marL="1546225" indent="-174625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200" kern="1200">
                <a:solidFill>
                  <a:schemeClr val="tx1"/>
                </a:solidFill>
                <a:latin typeface="Open Sans"/>
                <a:ea typeface="+mn-ea"/>
                <a:cs typeface="Open Sans"/>
              </a:defRPr>
            </a:lvl4pPr>
            <a:lvl5pPr marL="1995488" indent="-166688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050" kern="1200">
                <a:solidFill>
                  <a:schemeClr val="tx1"/>
                </a:solidFill>
                <a:latin typeface="Open Sans"/>
                <a:ea typeface="+mn-ea"/>
                <a:cs typeface="Open San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200"/>
              </a:spcBef>
              <a:buClr>
                <a:srgbClr val="FFC000"/>
              </a:buClr>
              <a:buSzPct val="100000"/>
            </a:pPr>
            <a:r>
              <a:rPr lang="en-US" sz="20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Lê</a:t>
            </a:r>
            <a:r>
              <a:rPr lang="en-US" sz="20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0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todos</a:t>
            </a:r>
            <a:r>
              <a:rPr lang="en-US" sz="20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0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formatos</a:t>
            </a:r>
            <a:r>
              <a:rPr lang="en-US" sz="20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de </a:t>
            </a:r>
            <a:r>
              <a:rPr lang="en-US" sz="20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códigos</a:t>
            </a:r>
            <a:endParaRPr lang="en-US" sz="2000" dirty="0">
              <a:solidFill>
                <a:srgbClr val="5A5A5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20000"/>
              </a:lnSpc>
              <a:spcBef>
                <a:spcPts val="200"/>
              </a:spcBef>
              <a:buClr>
                <a:srgbClr val="FFC000"/>
              </a:buClr>
              <a:buSzPct val="100000"/>
            </a:pPr>
            <a:r>
              <a:rPr lang="en-US" sz="20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Marketing </a:t>
            </a:r>
            <a:r>
              <a:rPr lang="en-US" sz="20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ao</a:t>
            </a:r>
            <a:r>
              <a:rPr lang="en-US" sz="20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0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nível</a:t>
            </a:r>
            <a:r>
              <a:rPr lang="en-US" sz="20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do SKU</a:t>
            </a:r>
          </a:p>
          <a:p>
            <a:pPr>
              <a:lnSpc>
                <a:spcPct val="120000"/>
              </a:lnSpc>
              <a:spcBef>
                <a:spcPts val="200"/>
              </a:spcBef>
              <a:buClr>
                <a:srgbClr val="FFC000"/>
              </a:buClr>
              <a:buSzPct val="100000"/>
            </a:pPr>
            <a:r>
              <a:rPr lang="en-US" sz="20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Creação</a:t>
            </a:r>
            <a:r>
              <a:rPr lang="en-US" sz="20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de </a:t>
            </a:r>
            <a:r>
              <a:rPr lang="en-US" sz="20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pagamento</a:t>
            </a:r>
            <a:r>
              <a:rPr lang="en-US" sz="20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simples</a:t>
            </a:r>
          </a:p>
          <a:p>
            <a:pPr>
              <a:lnSpc>
                <a:spcPct val="120000"/>
              </a:lnSpc>
              <a:spcBef>
                <a:spcPts val="200"/>
              </a:spcBef>
              <a:buClr>
                <a:srgbClr val="FFC000"/>
              </a:buClr>
              <a:buSzPct val="100000"/>
            </a:pPr>
            <a:r>
              <a:rPr lang="en-US" sz="20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Identificação</a:t>
            </a:r>
            <a:r>
              <a:rPr lang="en-US" sz="20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0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automática</a:t>
            </a:r>
            <a:r>
              <a:rPr lang="en-US" sz="20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do </a:t>
            </a:r>
            <a:r>
              <a:rPr lang="en-US" sz="20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idioma</a:t>
            </a:r>
            <a:endParaRPr lang="en-US" sz="2000" dirty="0">
              <a:solidFill>
                <a:srgbClr val="5A5A5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20000"/>
              </a:lnSpc>
              <a:spcBef>
                <a:spcPts val="200"/>
              </a:spcBef>
              <a:buClr>
                <a:srgbClr val="FFC000"/>
              </a:buClr>
              <a:buSzPct val="100000"/>
            </a:pPr>
            <a:r>
              <a:rPr lang="en-US" sz="20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Customizado</a:t>
            </a:r>
            <a:r>
              <a:rPr lang="en-US" sz="20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0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para</a:t>
            </a:r>
            <a:r>
              <a:rPr lang="en-US" sz="20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0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cada</a:t>
            </a:r>
            <a:r>
              <a:rPr lang="en-US" sz="20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0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usuário</a:t>
            </a:r>
            <a:endParaRPr lang="en-US" sz="2000" dirty="0">
              <a:solidFill>
                <a:srgbClr val="5A5A5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20000"/>
              </a:lnSpc>
              <a:spcBef>
                <a:spcPts val="200"/>
              </a:spcBef>
              <a:buClr>
                <a:srgbClr val="FFC000"/>
              </a:buClr>
              <a:buSzPct val="100000"/>
            </a:pPr>
            <a:r>
              <a:rPr lang="en-US" sz="20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Central de </a:t>
            </a:r>
            <a:r>
              <a:rPr lang="en-US" sz="20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gerenciamento</a:t>
            </a:r>
            <a:endParaRPr lang="en-US" sz="2000" dirty="0">
              <a:solidFill>
                <a:srgbClr val="5A5A5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20000"/>
              </a:lnSpc>
              <a:spcBef>
                <a:spcPts val="200"/>
              </a:spcBef>
              <a:buClr>
                <a:srgbClr val="FFC000"/>
              </a:buClr>
              <a:buSzPct val="100000"/>
            </a:pPr>
            <a:r>
              <a:rPr lang="en-US" sz="20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Análises</a:t>
            </a:r>
            <a:r>
              <a:rPr lang="en-US" sz="20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0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poderosas</a:t>
            </a:r>
            <a:endParaRPr lang="en-US" sz="2000" dirty="0">
              <a:solidFill>
                <a:srgbClr val="5A5A5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20000"/>
              </a:lnSpc>
              <a:spcBef>
                <a:spcPts val="200"/>
              </a:spcBef>
              <a:buClr>
                <a:srgbClr val="FFC000"/>
              </a:buClr>
              <a:buSzPct val="100000"/>
            </a:pPr>
            <a:r>
              <a:rPr lang="en-US" sz="20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Feedback </a:t>
            </a:r>
            <a:r>
              <a:rPr lang="en-US" sz="20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dinâmico</a:t>
            </a:r>
            <a:r>
              <a:rPr lang="en-US" sz="20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do </a:t>
            </a:r>
            <a:r>
              <a:rPr lang="en-US" sz="20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mercado</a:t>
            </a:r>
            <a:endParaRPr lang="en-US" sz="2000" dirty="0">
              <a:solidFill>
                <a:srgbClr val="5A5A5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20000"/>
              </a:lnSpc>
              <a:spcBef>
                <a:spcPts val="200"/>
              </a:spcBef>
              <a:buClr>
                <a:srgbClr val="FFC000"/>
              </a:buClr>
              <a:buSzPct val="100000"/>
            </a:pPr>
            <a:r>
              <a:rPr lang="en-US" sz="20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Desenvolvimento</a:t>
            </a:r>
            <a:r>
              <a:rPr lang="en-US" sz="20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0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instantâneo</a:t>
            </a:r>
            <a:endParaRPr lang="en-US" sz="2000" dirty="0">
              <a:solidFill>
                <a:srgbClr val="5A5A5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20000"/>
              </a:lnSpc>
              <a:spcBef>
                <a:spcPts val="200"/>
              </a:spcBef>
              <a:buClr>
                <a:srgbClr val="FFC000"/>
              </a:buClr>
              <a:buSzPct val="100000"/>
            </a:pPr>
            <a:r>
              <a:rPr lang="en-US" sz="20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Custo</a:t>
            </a:r>
            <a:r>
              <a:rPr lang="en-US" sz="20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0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baixo</a:t>
            </a:r>
            <a:endParaRPr lang="en-US" sz="2000" dirty="0">
              <a:solidFill>
                <a:srgbClr val="5A5A5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20000"/>
              </a:lnSpc>
              <a:spcBef>
                <a:spcPts val="200"/>
              </a:spcBef>
              <a:buClr>
                <a:srgbClr val="FFC000"/>
              </a:buClr>
              <a:buSzPct val="100000"/>
            </a:pPr>
            <a:r>
              <a:rPr lang="en-US" sz="20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Faz</a:t>
            </a:r>
            <a:r>
              <a:rPr lang="en-US" sz="20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0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mais</a:t>
            </a:r>
            <a:r>
              <a:rPr lang="en-US" sz="20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0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por</a:t>
            </a:r>
            <a:r>
              <a:rPr lang="en-US" sz="20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0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menos</a:t>
            </a:r>
            <a:endParaRPr lang="en-US" sz="2000" dirty="0">
              <a:solidFill>
                <a:srgbClr val="5A5A5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20000"/>
              </a:lnSpc>
              <a:spcBef>
                <a:spcPts val="200"/>
              </a:spcBef>
              <a:buClr>
                <a:srgbClr val="FFC000"/>
              </a:buClr>
              <a:buSzPct val="100000"/>
            </a:pPr>
            <a:r>
              <a:rPr lang="en-US" sz="20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Seguro</a:t>
            </a:r>
            <a:endParaRPr lang="en-US" sz="2000" dirty="0">
              <a:solidFill>
                <a:srgbClr val="5A5A5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7796741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62371"/>
            <a:ext cx="9144000" cy="636669"/>
          </a:xfrm>
        </p:spPr>
        <p:txBody>
          <a:bodyPr lIns="0" tIns="0" rIns="0" bIns="0"/>
          <a:lstStyle/>
          <a:p>
            <a:r>
              <a:rPr lang="en-US" sz="2800" b="1" dirty="0" err="1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Linkz</a:t>
            </a:r>
            <a:r>
              <a:rPr lang="en-US" sz="2800" b="1" dirty="0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</a:t>
            </a:r>
            <a:r>
              <a:rPr lang="en-US" sz="2800" b="1" dirty="0" err="1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permitirá</a:t>
            </a:r>
            <a:r>
              <a:rPr lang="en-US" sz="2800" b="1" dirty="0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</a:t>
            </a:r>
            <a:r>
              <a:rPr lang="en-US" sz="2800" b="1" dirty="0" err="1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que</a:t>
            </a:r>
            <a:r>
              <a:rPr lang="en-US" sz="2800" b="1" dirty="0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as </a:t>
            </a:r>
            <a:r>
              <a:rPr lang="en-US" sz="2800" b="1" dirty="0" err="1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marcas</a:t>
            </a:r>
            <a:r>
              <a:rPr lang="en-US" sz="2800" b="1" dirty="0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</a:t>
            </a:r>
            <a:r>
              <a:rPr lang="en-US" sz="2800" b="1" dirty="0" err="1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aumentem</a:t>
            </a:r>
            <a:r>
              <a:rPr lang="en-US" sz="2800" b="1" dirty="0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</a:t>
            </a:r>
            <a:r>
              <a:rPr lang="en-US" sz="2800" b="1" dirty="0" err="1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suas</a:t>
            </a:r>
            <a:r>
              <a:rPr lang="en-US" sz="2800" b="1" dirty="0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</a:t>
            </a:r>
            <a:r>
              <a:rPr lang="en-US" sz="2800" b="1" dirty="0" err="1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vendas</a:t>
            </a:r>
            <a:r>
              <a:rPr lang="en-US" sz="2800" b="1" dirty="0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e a </a:t>
            </a:r>
            <a:r>
              <a:rPr lang="en-US" sz="2800" b="1" dirty="0" err="1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fidelidade</a:t>
            </a:r>
            <a:r>
              <a:rPr lang="en-US" sz="2800" b="1" dirty="0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dos </a:t>
            </a:r>
            <a:r>
              <a:rPr lang="en-US" sz="2800" b="1" dirty="0" err="1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seus</a:t>
            </a:r>
            <a:r>
              <a:rPr lang="en-US" sz="2800" b="1" dirty="0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</a:t>
            </a:r>
            <a:r>
              <a:rPr lang="en-US" sz="2800" b="1" dirty="0" err="1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clientes</a:t>
            </a:r>
            <a:endParaRPr lang="en-US" sz="2800" b="1" dirty="0">
              <a:solidFill>
                <a:srgbClr val="5A5A5A"/>
              </a:solidFill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  <p:sp>
        <p:nvSpPr>
          <p:cNvPr id="9" name="Content Placeholder 7"/>
          <p:cNvSpPr txBox="1">
            <a:spLocks/>
          </p:cNvSpPr>
          <p:nvPr/>
        </p:nvSpPr>
        <p:spPr>
          <a:xfrm>
            <a:off x="3860800" y="1516211"/>
            <a:ext cx="4998720" cy="2719381"/>
          </a:xfrm>
          <a:prstGeom prst="rect">
            <a:avLst/>
          </a:prstGeom>
        </p:spPr>
        <p:txBody>
          <a:bodyPr lIns="0" tIns="0" rIns="0" bIns="0" numCol="1" spcCol="274320"/>
          <a:lstStyle>
            <a:lvl1pPr marL="171450" indent="-17145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Open Sans"/>
              </a:defRPr>
            </a:lvl1pPr>
            <a:lvl2pPr marL="630238" indent="-173038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Open Sans"/>
                <a:ea typeface="+mn-ea"/>
                <a:cs typeface="Open Sans"/>
              </a:defRPr>
            </a:lvl2pPr>
            <a:lvl3pPr marL="1089025" indent="-174625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kern="1200">
                <a:solidFill>
                  <a:schemeClr val="tx1"/>
                </a:solidFill>
                <a:latin typeface="Open Sans"/>
                <a:ea typeface="+mn-ea"/>
                <a:cs typeface="Open Sans"/>
              </a:defRPr>
            </a:lvl3pPr>
            <a:lvl4pPr marL="1546225" indent="-174625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200" kern="1200">
                <a:solidFill>
                  <a:schemeClr val="tx1"/>
                </a:solidFill>
                <a:latin typeface="Open Sans"/>
                <a:ea typeface="+mn-ea"/>
                <a:cs typeface="Open Sans"/>
              </a:defRPr>
            </a:lvl4pPr>
            <a:lvl5pPr marL="1995488" indent="-166688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050" kern="1200">
                <a:solidFill>
                  <a:schemeClr val="tx1"/>
                </a:solidFill>
                <a:latin typeface="Open Sans"/>
                <a:ea typeface="+mn-ea"/>
                <a:cs typeface="Open San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200"/>
              </a:spcBef>
              <a:spcAft>
                <a:spcPts val="600"/>
              </a:spcAft>
              <a:buClr>
                <a:srgbClr val="FFC000"/>
              </a:buClr>
              <a:buSzPct val="100000"/>
            </a:pP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Cria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b="1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interação</a:t>
            </a:r>
            <a:r>
              <a:rPr lang="en-US" b="1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digital 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entre 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cliente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e 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produto</a:t>
            </a:r>
            <a:endParaRPr lang="en-US" dirty="0">
              <a:solidFill>
                <a:srgbClr val="5A5A5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20000"/>
              </a:lnSpc>
              <a:spcBef>
                <a:spcPts val="200"/>
              </a:spcBef>
              <a:spcAft>
                <a:spcPts val="600"/>
              </a:spcAft>
              <a:buClr>
                <a:srgbClr val="FFC000"/>
              </a:buClr>
              <a:buSzPct val="100000"/>
            </a:pP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Identifica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b="1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comportamento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individual do 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consumidor</a:t>
            </a:r>
            <a:endParaRPr lang="en-GB" b="1" dirty="0">
              <a:solidFill>
                <a:srgbClr val="5A5A5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20000"/>
              </a:lnSpc>
              <a:spcBef>
                <a:spcPts val="200"/>
              </a:spcBef>
              <a:spcAft>
                <a:spcPts val="600"/>
              </a:spcAft>
              <a:buClr>
                <a:srgbClr val="FFC000"/>
              </a:buClr>
              <a:buSzPct val="100000"/>
            </a:pP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Comunicação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direta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com o 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consumidor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através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de 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mensagens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e 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ofertas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b="1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customizadas</a:t>
            </a:r>
            <a:endParaRPr lang="en-US" b="1" dirty="0">
              <a:solidFill>
                <a:srgbClr val="5A5A5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20000"/>
              </a:lnSpc>
              <a:spcBef>
                <a:spcPts val="200"/>
              </a:spcBef>
              <a:spcAft>
                <a:spcPts val="600"/>
              </a:spcAft>
              <a:buClr>
                <a:srgbClr val="FFC000"/>
              </a:buClr>
              <a:buSzPct val="100000"/>
            </a:pP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Marketing </a:t>
            </a:r>
            <a:r>
              <a:rPr lang="en-US" b="1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nível</a:t>
            </a:r>
            <a:r>
              <a:rPr lang="en-US" b="1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-SKU 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para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consumidores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de forma individual</a:t>
            </a:r>
          </a:p>
        </p:txBody>
      </p:sp>
      <p:pic>
        <p:nvPicPr>
          <p:cNvPr id="3" name="Picture 2" descr="Screen Shot 2016-06-10 at 15.27.4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023" y="1801578"/>
            <a:ext cx="3578933" cy="2387088"/>
          </a:xfrm>
          <a:prstGeom prst="rect">
            <a:avLst/>
          </a:prstGeom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86762" y="1517679"/>
            <a:ext cx="1371637" cy="1431586"/>
          </a:xfrm>
          <a:prstGeom prst="rect">
            <a:avLst/>
          </a:prstGeom>
          <a:effectLst>
            <a:outerShdw blurRad="50800" dist="254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733648"/>
      </p:ext>
    </p:extLst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6525" y="236169"/>
            <a:ext cx="8013540" cy="680130"/>
          </a:xfrm>
        </p:spPr>
        <p:txBody>
          <a:bodyPr lIns="0" tIns="0" rIns="0" bIns="0"/>
          <a:lstStyle/>
          <a:p>
            <a:r>
              <a:rPr lang="en-US" sz="2800" b="1" dirty="0" err="1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Alguns</a:t>
            </a:r>
            <a:r>
              <a:rPr lang="en-US" sz="2800" b="1" dirty="0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</a:t>
            </a:r>
            <a:r>
              <a:rPr lang="en-US" sz="2800" b="1" dirty="0" err="1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exemplo</a:t>
            </a:r>
            <a:r>
              <a:rPr lang="en-US" sz="2800" b="1" dirty="0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de </a:t>
            </a:r>
            <a:r>
              <a:rPr lang="en-US" sz="2800" b="1" dirty="0" err="1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consumidores</a:t>
            </a:r>
            <a:r>
              <a:rPr lang="en-US" sz="2800" b="1" dirty="0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</a:t>
            </a:r>
            <a:r>
              <a:rPr lang="en-US" sz="2800" b="1" dirty="0" err="1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Linkz</a:t>
            </a:r>
            <a:endParaRPr lang="en-US" sz="2800" b="1" dirty="0">
              <a:solidFill>
                <a:srgbClr val="5A5A5A"/>
              </a:solidFill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3253703" y="1504140"/>
            <a:ext cx="2506654" cy="2866249"/>
            <a:chOff x="3507701" y="1485995"/>
            <a:chExt cx="2506654" cy="2866249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521015" y="1745095"/>
              <a:ext cx="1405785" cy="2607149"/>
            </a:xfrm>
            <a:prstGeom prst="rect">
              <a:avLst/>
            </a:prstGeom>
          </p:spPr>
        </p:pic>
        <p:grpSp>
          <p:nvGrpSpPr>
            <p:cNvPr id="8" name="Group 7"/>
            <p:cNvGrpSpPr/>
            <p:nvPr/>
          </p:nvGrpSpPr>
          <p:grpSpPr>
            <a:xfrm>
              <a:off x="3507701" y="2130634"/>
              <a:ext cx="1038977" cy="2160552"/>
              <a:chOff x="6725479" y="2440608"/>
              <a:chExt cx="1697174" cy="3251342"/>
            </a:xfrm>
          </p:grpSpPr>
          <p:pic>
            <p:nvPicPr>
              <p:cNvPr id="9" name="image10.png"/>
              <p:cNvPicPr/>
              <p:nvPr/>
            </p:nvPicPr>
            <p:blipFill>
              <a:blip r:embed="rId4">
                <a:extLst/>
              </a:blip>
              <a:stretch>
                <a:fillRect/>
              </a:stretch>
            </p:blipFill>
            <p:spPr>
              <a:xfrm>
                <a:off x="6725479" y="2440608"/>
                <a:ext cx="1697174" cy="3251342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p:spPr>
          </p:pic>
          <p:pic>
            <p:nvPicPr>
              <p:cNvPr id="10" name="Picture 9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913217" y="2860262"/>
                <a:ext cx="1402522" cy="2297041"/>
              </a:xfrm>
              <a:prstGeom prst="rect">
                <a:avLst/>
              </a:prstGeom>
            </p:spPr>
          </p:pic>
        </p:grpSp>
        <p:sp>
          <p:nvSpPr>
            <p:cNvPr id="20" name="Content Placeholder 7"/>
            <p:cNvSpPr txBox="1">
              <a:spLocks/>
            </p:cNvSpPr>
            <p:nvPr/>
          </p:nvSpPr>
          <p:spPr>
            <a:xfrm>
              <a:off x="3608267" y="1485995"/>
              <a:ext cx="2406088" cy="526914"/>
            </a:xfrm>
            <a:prstGeom prst="rect">
              <a:avLst/>
            </a:prstGeom>
          </p:spPr>
          <p:txBody>
            <a:bodyPr lIns="0" tIns="0" rIns="0" bIns="0"/>
            <a:lstStyle>
              <a:lvl1pPr marL="171450" indent="-17145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Open Sans"/>
                  <a:ea typeface="+mn-ea"/>
                  <a:cs typeface="Open Sans"/>
                </a:defRPr>
              </a:lvl1pPr>
              <a:lvl2pPr marL="630238" indent="-173038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1600" kern="1200">
                  <a:solidFill>
                    <a:schemeClr val="tx1"/>
                  </a:solidFill>
                  <a:latin typeface="Open Sans"/>
                  <a:ea typeface="+mn-ea"/>
                  <a:cs typeface="Open Sans"/>
                </a:defRPr>
              </a:lvl2pPr>
              <a:lvl3pPr marL="1089025" indent="-174625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1400" kern="1200">
                  <a:solidFill>
                    <a:schemeClr val="tx1"/>
                  </a:solidFill>
                  <a:latin typeface="Open Sans"/>
                  <a:ea typeface="+mn-ea"/>
                  <a:cs typeface="Open Sans"/>
                </a:defRPr>
              </a:lvl3pPr>
              <a:lvl4pPr marL="1546225" indent="-174625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1200" kern="1200">
                  <a:solidFill>
                    <a:schemeClr val="tx1"/>
                  </a:solidFill>
                  <a:latin typeface="Open Sans"/>
                  <a:ea typeface="+mn-ea"/>
                  <a:cs typeface="Open Sans"/>
                </a:defRPr>
              </a:lvl4pPr>
              <a:lvl5pPr marL="1995488" indent="-166688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1050" kern="1200">
                  <a:solidFill>
                    <a:schemeClr val="tx1"/>
                  </a:solidFill>
                  <a:latin typeface="Open Sans"/>
                  <a:ea typeface="+mn-ea"/>
                  <a:cs typeface="Open San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20000"/>
                </a:lnSpc>
                <a:spcBef>
                  <a:spcPts val="200"/>
                </a:spcBef>
                <a:spcAft>
                  <a:spcPts val="1200"/>
                </a:spcAft>
                <a:buClr>
                  <a:srgbClr val="FFC000"/>
                </a:buClr>
                <a:buSzPct val="100000"/>
                <a:buFont typeface="Arial"/>
                <a:buNone/>
              </a:pPr>
              <a:r>
                <a:rPr lang="en-US" sz="2000" dirty="0" err="1">
                  <a:solidFill>
                    <a:srgbClr val="5A5A5A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Produtos</a:t>
              </a:r>
              <a:r>
                <a:rPr lang="en-US" sz="2000" dirty="0">
                  <a:solidFill>
                    <a:srgbClr val="5A5A5A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de </a:t>
              </a:r>
              <a:r>
                <a:rPr lang="en-US" sz="2000" dirty="0" err="1">
                  <a:solidFill>
                    <a:srgbClr val="5A5A5A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Limpeza</a:t>
              </a:r>
              <a:endParaRPr lang="en-US" sz="20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6246477" y="1508812"/>
            <a:ext cx="2724485" cy="2741624"/>
            <a:chOff x="6246473" y="1508810"/>
            <a:chExt cx="2724485" cy="2741624"/>
          </a:xfrm>
        </p:grpSpPr>
        <p:sp>
          <p:nvSpPr>
            <p:cNvPr id="3" name="Rectangle 2"/>
            <p:cNvSpPr/>
            <p:nvPr/>
          </p:nvSpPr>
          <p:spPr>
            <a:xfrm rot="623542">
              <a:off x="7516815" y="1904964"/>
              <a:ext cx="1421153" cy="22061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5" name="Picture 14" descr="digit.app_.pdf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97809">
              <a:off x="7452037" y="2030187"/>
              <a:ext cx="1518921" cy="2132644"/>
            </a:xfrm>
            <a:prstGeom prst="rect">
              <a:avLst/>
            </a:prstGeom>
          </p:spPr>
        </p:pic>
        <p:grpSp>
          <p:nvGrpSpPr>
            <p:cNvPr id="16" name="Group 15"/>
            <p:cNvGrpSpPr/>
            <p:nvPr/>
          </p:nvGrpSpPr>
          <p:grpSpPr>
            <a:xfrm>
              <a:off x="6246473" y="2020647"/>
              <a:ext cx="1132637" cy="2229787"/>
              <a:chOff x="6869044" y="1258958"/>
              <a:chExt cx="1634433" cy="3235738"/>
            </a:xfrm>
          </p:grpSpPr>
          <p:pic>
            <p:nvPicPr>
              <p:cNvPr id="17" name="image10.png"/>
              <p:cNvPicPr/>
              <p:nvPr/>
            </p:nvPicPr>
            <p:blipFill>
              <a:blip r:embed="rId4">
                <a:extLst/>
              </a:blip>
              <a:stretch>
                <a:fillRect/>
              </a:stretch>
            </p:blipFill>
            <p:spPr>
              <a:xfrm>
                <a:off x="6869044" y="1258958"/>
                <a:ext cx="1634433" cy="3235738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p:spPr>
          </p:pic>
          <p:pic>
            <p:nvPicPr>
              <p:cNvPr id="18" name="Picture 17" descr="DigitVarmland_,microsite.jpg"/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34696" y="1660167"/>
                <a:ext cx="1360153" cy="2403834"/>
              </a:xfrm>
              <a:prstGeom prst="rect">
                <a:avLst/>
              </a:prstGeom>
            </p:spPr>
          </p:pic>
        </p:grpSp>
        <p:sp>
          <p:nvSpPr>
            <p:cNvPr id="21" name="Content Placeholder 7"/>
            <p:cNvSpPr txBox="1">
              <a:spLocks/>
            </p:cNvSpPr>
            <p:nvPr/>
          </p:nvSpPr>
          <p:spPr>
            <a:xfrm>
              <a:off x="7178838" y="1508810"/>
              <a:ext cx="985640" cy="409070"/>
            </a:xfrm>
            <a:prstGeom prst="rect">
              <a:avLst/>
            </a:prstGeom>
          </p:spPr>
          <p:txBody>
            <a:bodyPr lIns="0" tIns="0" rIns="0" bIns="0"/>
            <a:lstStyle>
              <a:lvl1pPr marL="171450" indent="-17145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Open Sans"/>
                  <a:ea typeface="+mn-ea"/>
                  <a:cs typeface="Open Sans"/>
                </a:defRPr>
              </a:lvl1pPr>
              <a:lvl2pPr marL="630238" indent="-173038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1600" kern="1200">
                  <a:solidFill>
                    <a:schemeClr val="tx1"/>
                  </a:solidFill>
                  <a:latin typeface="Open Sans"/>
                  <a:ea typeface="+mn-ea"/>
                  <a:cs typeface="Open Sans"/>
                </a:defRPr>
              </a:lvl2pPr>
              <a:lvl3pPr marL="1089025" indent="-174625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1400" kern="1200">
                  <a:solidFill>
                    <a:schemeClr val="tx1"/>
                  </a:solidFill>
                  <a:latin typeface="Open Sans"/>
                  <a:ea typeface="+mn-ea"/>
                  <a:cs typeface="Open Sans"/>
                </a:defRPr>
              </a:lvl3pPr>
              <a:lvl4pPr marL="1546225" indent="-174625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1200" kern="1200">
                  <a:solidFill>
                    <a:schemeClr val="tx1"/>
                  </a:solidFill>
                  <a:latin typeface="Open Sans"/>
                  <a:ea typeface="+mn-ea"/>
                  <a:cs typeface="Open Sans"/>
                </a:defRPr>
              </a:lvl4pPr>
              <a:lvl5pPr marL="1995488" indent="-166688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1050" kern="1200">
                  <a:solidFill>
                    <a:schemeClr val="tx1"/>
                  </a:solidFill>
                  <a:latin typeface="Open Sans"/>
                  <a:ea typeface="+mn-ea"/>
                  <a:cs typeface="Open San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20000"/>
                </a:lnSpc>
                <a:spcBef>
                  <a:spcPts val="200"/>
                </a:spcBef>
                <a:spcAft>
                  <a:spcPts val="1200"/>
                </a:spcAft>
                <a:buClr>
                  <a:srgbClr val="FFC000"/>
                </a:buClr>
                <a:buSzPct val="100000"/>
                <a:buFont typeface="Arial"/>
                <a:buNone/>
              </a:pPr>
              <a:r>
                <a:rPr lang="en-US" sz="2000" dirty="0" err="1">
                  <a:solidFill>
                    <a:srgbClr val="5A5A5A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Eventos</a:t>
              </a:r>
              <a:endParaRPr lang="en-US" sz="20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421553" y="1452814"/>
            <a:ext cx="2328454" cy="2687986"/>
            <a:chOff x="421553" y="1452813"/>
            <a:chExt cx="2328454" cy="2687986"/>
          </a:xfrm>
        </p:grpSpPr>
        <p:sp>
          <p:nvSpPr>
            <p:cNvPr id="19" name="Content Placeholder 7"/>
            <p:cNvSpPr txBox="1">
              <a:spLocks/>
            </p:cNvSpPr>
            <p:nvPr/>
          </p:nvSpPr>
          <p:spPr>
            <a:xfrm>
              <a:off x="590096" y="1452813"/>
              <a:ext cx="2159911" cy="489255"/>
            </a:xfrm>
            <a:prstGeom prst="rect">
              <a:avLst/>
            </a:prstGeom>
          </p:spPr>
          <p:txBody>
            <a:bodyPr lIns="0" tIns="0" rIns="0" bIns="0"/>
            <a:lstStyle>
              <a:lvl1pPr marL="171450" indent="-17145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Open Sans"/>
                  <a:ea typeface="+mn-ea"/>
                  <a:cs typeface="Open Sans"/>
                </a:defRPr>
              </a:lvl1pPr>
              <a:lvl2pPr marL="630238" indent="-173038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1600" kern="1200">
                  <a:solidFill>
                    <a:schemeClr val="tx1"/>
                  </a:solidFill>
                  <a:latin typeface="Open Sans"/>
                  <a:ea typeface="+mn-ea"/>
                  <a:cs typeface="Open Sans"/>
                </a:defRPr>
              </a:lvl2pPr>
              <a:lvl3pPr marL="1089025" indent="-174625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1400" kern="1200">
                  <a:solidFill>
                    <a:schemeClr val="tx1"/>
                  </a:solidFill>
                  <a:latin typeface="Open Sans"/>
                  <a:ea typeface="+mn-ea"/>
                  <a:cs typeface="Open Sans"/>
                </a:defRPr>
              </a:lvl3pPr>
              <a:lvl4pPr marL="1546225" indent="-174625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1200" kern="1200">
                  <a:solidFill>
                    <a:schemeClr val="tx1"/>
                  </a:solidFill>
                  <a:latin typeface="Open Sans"/>
                  <a:ea typeface="+mn-ea"/>
                  <a:cs typeface="Open Sans"/>
                </a:defRPr>
              </a:lvl4pPr>
              <a:lvl5pPr marL="1995488" indent="-166688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1050" kern="1200">
                  <a:solidFill>
                    <a:schemeClr val="tx1"/>
                  </a:solidFill>
                  <a:latin typeface="Open Sans"/>
                  <a:ea typeface="+mn-ea"/>
                  <a:cs typeface="Open San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20000"/>
                </a:lnSpc>
                <a:spcBef>
                  <a:spcPts val="200"/>
                </a:spcBef>
                <a:spcAft>
                  <a:spcPts val="1200"/>
                </a:spcAft>
                <a:buClr>
                  <a:srgbClr val="FFC000"/>
                </a:buClr>
                <a:buSzPct val="100000"/>
                <a:buFont typeface="Arial"/>
                <a:buNone/>
              </a:pPr>
              <a:r>
                <a:rPr lang="en-US" sz="2000" dirty="0" err="1">
                  <a:solidFill>
                    <a:srgbClr val="5A5A5A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Bebidas</a:t>
              </a:r>
              <a:endParaRPr lang="en-US" sz="20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41927" y="2151391"/>
              <a:ext cx="652555" cy="1709749"/>
            </a:xfrm>
            <a:prstGeom prst="rect">
              <a:avLst/>
            </a:prstGeom>
          </p:spPr>
        </p:pic>
        <p:pic>
          <p:nvPicPr>
            <p:cNvPr id="25" name="image10.png"/>
            <p:cNvPicPr/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421553" y="1975071"/>
              <a:ext cx="999256" cy="2165728"/>
            </a:xfrm>
            <a:prstGeom prst="rect">
              <a:avLst/>
            </a:prstGeom>
            <a:ln w="12700" cap="flat">
              <a:noFill/>
              <a:miter lim="4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257553163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6525" y="256084"/>
            <a:ext cx="8013540" cy="616857"/>
          </a:xfrm>
        </p:spPr>
        <p:txBody>
          <a:bodyPr lIns="0" tIns="0" rIns="0" bIns="0"/>
          <a:lstStyle/>
          <a:p>
            <a:r>
              <a:rPr lang="en-US" sz="2800" b="1" dirty="0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O </a:t>
            </a:r>
            <a:r>
              <a:rPr lang="en-US" sz="2800" b="1" dirty="0" err="1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que</a:t>
            </a:r>
            <a:r>
              <a:rPr lang="en-US" sz="2800" b="1" dirty="0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as </a:t>
            </a:r>
            <a:r>
              <a:rPr lang="en-US" sz="2800" b="1" dirty="0" err="1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pessoas</a:t>
            </a:r>
            <a:r>
              <a:rPr lang="en-US" sz="2800" b="1" dirty="0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</a:t>
            </a:r>
            <a:r>
              <a:rPr lang="en-US" sz="2800" b="1" dirty="0" err="1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falam</a:t>
            </a:r>
            <a:r>
              <a:rPr lang="en-US" sz="2800" b="1" dirty="0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</a:t>
            </a:r>
            <a:r>
              <a:rPr lang="en-US" sz="2800" b="1" dirty="0" err="1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sobre</a:t>
            </a:r>
            <a:r>
              <a:rPr lang="en-US" sz="2800" b="1" dirty="0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</a:t>
            </a:r>
            <a:r>
              <a:rPr lang="en-US" sz="2800" b="1" dirty="0" err="1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Linkz</a:t>
            </a:r>
            <a:endParaRPr lang="en-US" sz="2800" b="1" dirty="0">
              <a:solidFill>
                <a:srgbClr val="5A5A5A"/>
              </a:solidFill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  <p:sp>
        <p:nvSpPr>
          <p:cNvPr id="8" name="Rounded Rectangular Callout 7"/>
          <p:cNvSpPr/>
          <p:nvPr/>
        </p:nvSpPr>
        <p:spPr>
          <a:xfrm>
            <a:off x="506186" y="1703618"/>
            <a:ext cx="3240314" cy="1153884"/>
          </a:xfrm>
          <a:prstGeom prst="wedgeRoundRectCallout">
            <a:avLst>
              <a:gd name="adj1" fmla="val 43895"/>
              <a:gd name="adj2" fmla="val 69294"/>
              <a:gd name="adj3" fmla="val 16667"/>
            </a:avLst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Nós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renovamos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com a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Linkz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porque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nos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ajuda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falar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diretamente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com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nossos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consumidores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finais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" name="Rounded Rectangular Callout 8"/>
          <p:cNvSpPr/>
          <p:nvPr/>
        </p:nvSpPr>
        <p:spPr>
          <a:xfrm>
            <a:off x="680357" y="3447142"/>
            <a:ext cx="1814286" cy="607786"/>
          </a:xfrm>
          <a:prstGeom prst="wedgeRoundRectCallout">
            <a:avLst>
              <a:gd name="adj1" fmla="val 64241"/>
              <a:gd name="adj2" fmla="val -26228"/>
              <a:gd name="adj3" fmla="val 16667"/>
            </a:avLst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É simples !</a:t>
            </a:r>
          </a:p>
        </p:txBody>
      </p:sp>
      <p:sp>
        <p:nvSpPr>
          <p:cNvPr id="10" name="Rounded Rectangular Callout 9"/>
          <p:cNvSpPr/>
          <p:nvPr/>
        </p:nvSpPr>
        <p:spPr>
          <a:xfrm>
            <a:off x="4350658" y="1683659"/>
            <a:ext cx="1427842" cy="1092199"/>
          </a:xfrm>
          <a:prstGeom prst="wedgeRoundRectCallout">
            <a:avLst>
              <a:gd name="adj1" fmla="val 43895"/>
              <a:gd name="adj2" fmla="val 69294"/>
              <a:gd name="adj3" fmla="val 16667"/>
            </a:avLst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Nossos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clientes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querem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4" name="Rounded Rectangular Callout 13"/>
          <p:cNvSpPr/>
          <p:nvPr/>
        </p:nvSpPr>
        <p:spPr>
          <a:xfrm>
            <a:off x="6613069" y="1660072"/>
            <a:ext cx="1923142" cy="1070429"/>
          </a:xfrm>
          <a:prstGeom prst="wedgeRoundRectCallout">
            <a:avLst>
              <a:gd name="adj1" fmla="val -43130"/>
              <a:gd name="adj2" fmla="val 62948"/>
              <a:gd name="adj3" fmla="val 16667"/>
            </a:avLst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Mais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fácil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rápido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e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barato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do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que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as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alternativas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5" name="Rounded Rectangular Callout 14"/>
          <p:cNvSpPr/>
          <p:nvPr/>
        </p:nvSpPr>
        <p:spPr>
          <a:xfrm>
            <a:off x="3790041" y="3138715"/>
            <a:ext cx="3738830" cy="1088571"/>
          </a:xfrm>
          <a:prstGeom prst="wedgeRoundRectCallout">
            <a:avLst>
              <a:gd name="adj1" fmla="val -41215"/>
              <a:gd name="adj2" fmla="val -64561"/>
              <a:gd name="adj3" fmla="val 16667"/>
            </a:avLst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Em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cinco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anos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será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o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padrão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de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interatividade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com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nossos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clientes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sempre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que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eles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desejarem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1226690"/>
      </p:ext>
    </p:extLst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19377"/>
            <a:ext cx="9143999" cy="680130"/>
          </a:xfrm>
        </p:spPr>
        <p:txBody>
          <a:bodyPr lIns="0" tIns="0" rIns="0" bIns="0"/>
          <a:lstStyle/>
          <a:p>
            <a:r>
              <a:rPr lang="en-US" sz="2800" b="1" dirty="0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Se </a:t>
            </a:r>
            <a:r>
              <a:rPr lang="en-US" sz="2800" b="1" dirty="0" err="1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envolva</a:t>
            </a:r>
            <a:r>
              <a:rPr lang="en-US" sz="2800" b="1" dirty="0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com </a:t>
            </a:r>
            <a:r>
              <a:rPr lang="en-US" sz="2800" b="1" dirty="0" err="1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seus</a:t>
            </a:r>
            <a:r>
              <a:rPr lang="en-US" sz="2800" b="1" dirty="0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</a:t>
            </a:r>
            <a:r>
              <a:rPr lang="en-US" sz="2800" b="1" dirty="0" err="1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clientes</a:t>
            </a:r>
            <a:r>
              <a:rPr lang="en-US" sz="2800" b="1" dirty="0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</a:t>
            </a:r>
            <a:r>
              <a:rPr lang="en-US" sz="2800" b="1" dirty="0" err="1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através</a:t>
            </a:r>
            <a:r>
              <a:rPr lang="en-US" sz="2800" b="1" dirty="0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do scanner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485849" y="1493088"/>
            <a:ext cx="8658151" cy="2503584"/>
          </a:xfrm>
        </p:spPr>
        <p:txBody>
          <a:bodyPr/>
          <a:lstStyle/>
          <a:p>
            <a:pPr marL="457200" lvl="1" indent="-457200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20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Ativa</a:t>
            </a:r>
            <a:r>
              <a:rPr lang="en-US" sz="20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as </a:t>
            </a:r>
            <a:r>
              <a:rPr lang="en-US" sz="20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embalagens</a:t>
            </a:r>
            <a:r>
              <a:rPr lang="en-US" sz="20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0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primárias</a:t>
            </a:r>
            <a:r>
              <a:rPr lang="en-US" sz="20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e </a:t>
            </a:r>
            <a:r>
              <a:rPr lang="en-US" sz="20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secundárias</a:t>
            </a:r>
            <a:endParaRPr lang="en-US" sz="2000" dirty="0">
              <a:solidFill>
                <a:srgbClr val="5A5A5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457200" lvl="1" indent="-457200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20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Aumenta</a:t>
            </a:r>
            <a:r>
              <a:rPr lang="en-US" sz="20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 </a:t>
            </a:r>
            <a:r>
              <a:rPr lang="en-US" sz="20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consciência</a:t>
            </a:r>
            <a:r>
              <a:rPr lang="en-US" sz="20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dos </a:t>
            </a:r>
            <a:r>
              <a:rPr lang="en-US" sz="20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benefícios</a:t>
            </a:r>
            <a:r>
              <a:rPr lang="en-US" sz="20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do scanner</a:t>
            </a:r>
          </a:p>
          <a:p>
            <a:pPr marL="457200" lvl="1" indent="-457200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GB" sz="20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Facilita</a:t>
            </a:r>
            <a:r>
              <a:rPr lang="en-GB" sz="20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e </a:t>
            </a:r>
            <a:r>
              <a:rPr lang="en-GB" sz="20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Incentiva</a:t>
            </a:r>
            <a:r>
              <a:rPr lang="en-GB" sz="20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o download do app </a:t>
            </a:r>
            <a:r>
              <a:rPr lang="en-US" sz="20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OU </a:t>
            </a:r>
            <a:r>
              <a:rPr lang="en-US" sz="20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inclui</a:t>
            </a:r>
            <a:r>
              <a:rPr lang="en-US" sz="20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 </a:t>
            </a:r>
            <a:r>
              <a:rPr lang="en-US" sz="20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função</a:t>
            </a:r>
            <a:r>
              <a:rPr lang="en-US" sz="20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de </a:t>
            </a:r>
            <a:r>
              <a:rPr lang="en-US" sz="20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scannear</a:t>
            </a:r>
            <a:r>
              <a:rPr lang="en-US" sz="20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no </a:t>
            </a:r>
            <a:r>
              <a:rPr lang="en-US" sz="20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seu</a:t>
            </a:r>
            <a:r>
              <a:rPr lang="en-US" sz="20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0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próprio</a:t>
            </a:r>
            <a:r>
              <a:rPr lang="en-US" sz="20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app</a:t>
            </a:r>
          </a:p>
          <a:p>
            <a:pPr marL="457200" lvl="1" indent="-457200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GB" sz="20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Proporciona</a:t>
            </a:r>
            <a:r>
              <a:rPr lang="en-GB" sz="20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retornos</a:t>
            </a:r>
            <a:r>
              <a:rPr lang="en-GB" sz="20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relevantes</a:t>
            </a:r>
            <a:r>
              <a:rPr lang="en-GB" sz="20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– </a:t>
            </a:r>
            <a:r>
              <a:rPr lang="en-GB" sz="2000" b="1" i="1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quando</a:t>
            </a:r>
            <a:r>
              <a:rPr lang="en-GB" sz="2000" b="1" i="1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o </a:t>
            </a:r>
            <a:r>
              <a:rPr lang="en-GB" sz="2000" b="1" i="1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consumidor</a:t>
            </a:r>
            <a:r>
              <a:rPr lang="en-GB" sz="2000" b="1" i="1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b="1" i="1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quiser</a:t>
            </a:r>
            <a:endParaRPr lang="en-GB" sz="2000" b="1" i="1" dirty="0">
              <a:solidFill>
                <a:srgbClr val="5A5A5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496527" y="1035393"/>
            <a:ext cx="3848101" cy="382274"/>
          </a:xfrm>
        </p:spPr>
        <p:txBody>
          <a:bodyPr tIns="0"/>
          <a:lstStyle/>
          <a:p>
            <a:r>
              <a:rPr lang="en-US" sz="2200" dirty="0"/>
              <a:t>- Como -</a:t>
            </a:r>
          </a:p>
        </p:txBody>
      </p:sp>
    </p:spTree>
    <p:extLst>
      <p:ext uri="{BB962C8B-B14F-4D97-AF65-F5344CB8AC3E}">
        <p14:creationId xmlns:p14="http://schemas.microsoft.com/office/powerpoint/2010/main" val="2270880184"/>
      </p:ext>
    </p:extLst>
  </p:cSld>
  <p:clrMapOvr>
    <a:masterClrMapping/>
  </p:clrMapOvr>
  <p:transition spd="slow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496527" y="1035393"/>
            <a:ext cx="3848101" cy="382274"/>
          </a:xfrm>
        </p:spPr>
        <p:txBody>
          <a:bodyPr tIns="0"/>
          <a:lstStyle/>
          <a:p>
            <a:r>
              <a:rPr lang="en-US" sz="2200" dirty="0"/>
              <a:t>- Como-</a:t>
            </a:r>
          </a:p>
        </p:txBody>
      </p:sp>
      <p:sp>
        <p:nvSpPr>
          <p:cNvPr id="5" name="Content Placeholder 7"/>
          <p:cNvSpPr txBox="1">
            <a:spLocks/>
          </p:cNvSpPr>
          <p:nvPr/>
        </p:nvSpPr>
        <p:spPr>
          <a:xfrm>
            <a:off x="487718" y="1561476"/>
            <a:ext cx="7380762" cy="2790460"/>
          </a:xfrm>
          <a:prstGeom prst="rect">
            <a:avLst/>
          </a:prstGeom>
        </p:spPr>
        <p:txBody>
          <a:bodyPr lIns="0" tIns="0" rIns="0" bIns="0" numCol="1" spcCol="274320"/>
          <a:lstStyle>
            <a:lvl1pPr marL="171450" indent="-17145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Open Sans"/>
              </a:defRPr>
            </a:lvl1pPr>
            <a:lvl2pPr marL="630238" indent="-173038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Open Sans"/>
                <a:ea typeface="+mn-ea"/>
                <a:cs typeface="Open Sans"/>
              </a:defRPr>
            </a:lvl2pPr>
            <a:lvl3pPr marL="1089025" indent="-174625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kern="1200">
                <a:solidFill>
                  <a:schemeClr val="tx1"/>
                </a:solidFill>
                <a:latin typeface="Open Sans"/>
                <a:ea typeface="+mn-ea"/>
                <a:cs typeface="Open Sans"/>
              </a:defRPr>
            </a:lvl3pPr>
            <a:lvl4pPr marL="1546225" indent="-174625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200" kern="1200">
                <a:solidFill>
                  <a:schemeClr val="tx1"/>
                </a:solidFill>
                <a:latin typeface="Open Sans"/>
                <a:ea typeface="+mn-ea"/>
                <a:cs typeface="Open Sans"/>
              </a:defRPr>
            </a:lvl4pPr>
            <a:lvl5pPr marL="1995488" indent="-166688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050" kern="1200">
                <a:solidFill>
                  <a:schemeClr val="tx1"/>
                </a:solidFill>
                <a:latin typeface="Open Sans"/>
                <a:ea typeface="+mn-ea"/>
                <a:cs typeface="Open San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200"/>
              </a:spcBef>
              <a:buClr>
                <a:srgbClr val="FFC000"/>
              </a:buClr>
              <a:buSzPct val="100000"/>
            </a:pPr>
            <a:r>
              <a:rPr lang="en-US" sz="20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Imagens</a:t>
            </a:r>
            <a:r>
              <a:rPr lang="en-US" sz="20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0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codificadas</a:t>
            </a:r>
            <a:r>
              <a:rPr lang="en-US" sz="20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0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em</a:t>
            </a:r>
            <a:r>
              <a:rPr lang="en-US" sz="20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0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marcas</a:t>
            </a:r>
            <a:r>
              <a:rPr lang="en-US" sz="20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0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d’água</a:t>
            </a:r>
            <a:r>
              <a:rPr lang="en-US" sz="20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0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catalogadas</a:t>
            </a:r>
            <a:endParaRPr lang="en-US" sz="2000" dirty="0">
              <a:solidFill>
                <a:srgbClr val="5A5A5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20000"/>
              </a:lnSpc>
              <a:spcBef>
                <a:spcPts val="200"/>
              </a:spcBef>
              <a:buClr>
                <a:srgbClr val="FFC000"/>
              </a:buClr>
              <a:buSzPct val="100000"/>
            </a:pPr>
            <a:r>
              <a:rPr lang="en-US" sz="20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Adiciona</a:t>
            </a:r>
            <a:r>
              <a:rPr lang="en-US" sz="20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um QR code </a:t>
            </a:r>
            <a:r>
              <a:rPr lang="en-US" sz="20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único</a:t>
            </a:r>
            <a:r>
              <a:rPr lang="en-US" sz="20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0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para</a:t>
            </a:r>
            <a:r>
              <a:rPr lang="en-US" sz="20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0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cada</a:t>
            </a:r>
            <a:r>
              <a:rPr lang="en-US" sz="20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0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endereço</a:t>
            </a:r>
            <a:r>
              <a:rPr lang="en-US" sz="20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0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catalogado</a:t>
            </a:r>
            <a:r>
              <a:rPr lang="en-US" sz="20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(</a:t>
            </a:r>
            <a:r>
              <a:rPr lang="en-US" sz="20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para</a:t>
            </a:r>
            <a:r>
              <a:rPr lang="en-US" sz="20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0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identificar</a:t>
            </a:r>
            <a:r>
              <a:rPr lang="en-US" sz="20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o </a:t>
            </a:r>
            <a:r>
              <a:rPr lang="en-US" sz="20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consumidor</a:t>
            </a:r>
            <a:r>
              <a:rPr lang="en-US" sz="20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) </a:t>
            </a:r>
          </a:p>
          <a:p>
            <a:pPr>
              <a:lnSpc>
                <a:spcPct val="120000"/>
              </a:lnSpc>
              <a:spcBef>
                <a:spcPts val="200"/>
              </a:spcBef>
              <a:buClr>
                <a:srgbClr val="FFC000"/>
              </a:buClr>
              <a:buSzPct val="100000"/>
            </a:pPr>
            <a:r>
              <a:rPr lang="en-US" sz="20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Rótulos</a:t>
            </a:r>
            <a:r>
              <a:rPr lang="en-US" sz="20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de </a:t>
            </a:r>
            <a:r>
              <a:rPr lang="en-US" sz="20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produtos</a:t>
            </a:r>
            <a:r>
              <a:rPr lang="en-US" sz="20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com </a:t>
            </a:r>
            <a:r>
              <a:rPr lang="en-US" sz="20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Marca</a:t>
            </a:r>
            <a:r>
              <a:rPr lang="en-US" sz="20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0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d’água</a:t>
            </a:r>
            <a:r>
              <a:rPr lang="en-US" sz="20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0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codificadas</a:t>
            </a:r>
            <a:endParaRPr lang="en-US" sz="2000" dirty="0">
              <a:solidFill>
                <a:srgbClr val="5A5A5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20000"/>
              </a:lnSpc>
              <a:spcBef>
                <a:spcPts val="200"/>
              </a:spcBef>
              <a:buClr>
                <a:srgbClr val="FFC000"/>
              </a:buClr>
              <a:buSzPct val="100000"/>
            </a:pPr>
            <a:r>
              <a:rPr lang="en-US" sz="20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Marca</a:t>
            </a:r>
            <a:r>
              <a:rPr lang="en-US" sz="20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0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d’água</a:t>
            </a:r>
            <a:r>
              <a:rPr lang="en-US" sz="20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0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codificada</a:t>
            </a:r>
            <a:r>
              <a:rPr lang="en-US" sz="20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0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exclusiva</a:t>
            </a:r>
            <a:r>
              <a:rPr lang="en-US" sz="20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0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para</a:t>
            </a:r>
            <a:r>
              <a:rPr lang="en-US" sz="20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0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cartazes</a:t>
            </a:r>
            <a:endParaRPr lang="en-US" sz="2000" dirty="0">
              <a:solidFill>
                <a:srgbClr val="5A5A5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20000"/>
              </a:lnSpc>
              <a:spcBef>
                <a:spcPts val="200"/>
              </a:spcBef>
              <a:buClr>
                <a:srgbClr val="FFC000"/>
              </a:buClr>
              <a:buSzPct val="100000"/>
            </a:pPr>
            <a:r>
              <a:rPr lang="en-US" sz="20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Fornece</a:t>
            </a:r>
            <a:r>
              <a:rPr lang="en-US" sz="20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0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acesso</a:t>
            </a:r>
            <a:r>
              <a:rPr lang="en-US" sz="20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à </a:t>
            </a:r>
            <a:r>
              <a:rPr lang="en-US" sz="20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sistemas</a:t>
            </a:r>
            <a:r>
              <a:rPr lang="en-US" sz="20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de dados de </a:t>
            </a:r>
            <a:r>
              <a:rPr lang="en-US" sz="20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códigos</a:t>
            </a:r>
            <a:r>
              <a:rPr lang="en-US" sz="20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de barras e metadata de </a:t>
            </a:r>
            <a:r>
              <a:rPr lang="en-US" sz="20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máquinas</a:t>
            </a:r>
            <a:r>
              <a:rPr lang="en-US" sz="20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de </a:t>
            </a:r>
            <a:r>
              <a:rPr lang="en-US" sz="20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Vendas</a:t>
            </a:r>
            <a:r>
              <a:rPr lang="en-US" sz="20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0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Automáticas</a:t>
            </a:r>
            <a:endParaRPr lang="en-US" sz="2000" dirty="0">
              <a:solidFill>
                <a:srgbClr val="5A5A5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20000"/>
              </a:lnSpc>
              <a:spcBef>
                <a:spcPts val="200"/>
              </a:spcBef>
              <a:buClr>
                <a:srgbClr val="FFC000"/>
              </a:buClr>
              <a:buSzPct val="100000"/>
            </a:pPr>
            <a:endParaRPr lang="en-US" sz="2000" dirty="0">
              <a:solidFill>
                <a:srgbClr val="5A5A5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96527" y="219377"/>
            <a:ext cx="8134126" cy="680130"/>
          </a:xfrm>
        </p:spPr>
        <p:txBody>
          <a:bodyPr lIns="0" tIns="0" rIns="0" bIns="0"/>
          <a:lstStyle/>
          <a:p>
            <a:r>
              <a:rPr lang="en-US" sz="2800" b="1" dirty="0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1. </a:t>
            </a:r>
            <a:r>
              <a:rPr lang="en-US" sz="2800" b="1" dirty="0" err="1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Ativa</a:t>
            </a:r>
            <a:r>
              <a:rPr lang="en-US" sz="2800" b="1" dirty="0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as </a:t>
            </a:r>
            <a:r>
              <a:rPr lang="en-US" sz="2800" b="1" dirty="0" err="1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embalagens</a:t>
            </a:r>
            <a:r>
              <a:rPr lang="en-US" sz="2800" b="1" dirty="0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</a:t>
            </a:r>
            <a:r>
              <a:rPr lang="en-US" sz="2800" b="1" dirty="0" err="1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primárias</a:t>
            </a:r>
            <a:r>
              <a:rPr lang="en-US" sz="2800" b="1" dirty="0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e </a:t>
            </a:r>
            <a:r>
              <a:rPr lang="en-US" sz="2800" b="1" dirty="0" err="1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secundárias</a:t>
            </a:r>
            <a:endParaRPr lang="en-US" sz="2800" b="1" dirty="0">
              <a:solidFill>
                <a:srgbClr val="5A5A5A"/>
              </a:solidFill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5793735"/>
      </p:ext>
    </p:extLst>
  </p:cSld>
  <p:clrMapOvr>
    <a:masterClrMapping/>
  </p:clrMapOvr>
  <p:transition spd="slow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496527" y="1035393"/>
            <a:ext cx="3848101" cy="382274"/>
          </a:xfrm>
        </p:spPr>
        <p:txBody>
          <a:bodyPr tIns="0"/>
          <a:lstStyle/>
          <a:p>
            <a:r>
              <a:rPr lang="en-US" sz="2200" dirty="0"/>
              <a:t>- How -</a:t>
            </a:r>
          </a:p>
        </p:txBody>
      </p:sp>
      <p:sp>
        <p:nvSpPr>
          <p:cNvPr id="5" name="Content Placeholder 7"/>
          <p:cNvSpPr txBox="1">
            <a:spLocks/>
          </p:cNvSpPr>
          <p:nvPr/>
        </p:nvSpPr>
        <p:spPr>
          <a:xfrm>
            <a:off x="310105" y="1589789"/>
            <a:ext cx="7904730" cy="2653239"/>
          </a:xfrm>
          <a:prstGeom prst="rect">
            <a:avLst/>
          </a:prstGeom>
        </p:spPr>
        <p:txBody>
          <a:bodyPr lIns="0" tIns="0" rIns="0" bIns="0" numCol="1" spcCol="274320"/>
          <a:lstStyle>
            <a:lvl1pPr marL="171450" indent="-17145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Open Sans"/>
              </a:defRPr>
            </a:lvl1pPr>
            <a:lvl2pPr marL="630238" indent="-173038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Open Sans"/>
                <a:ea typeface="+mn-ea"/>
                <a:cs typeface="Open Sans"/>
              </a:defRPr>
            </a:lvl2pPr>
            <a:lvl3pPr marL="1089025" indent="-174625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kern="1200">
                <a:solidFill>
                  <a:schemeClr val="tx1"/>
                </a:solidFill>
                <a:latin typeface="Open Sans"/>
                <a:ea typeface="+mn-ea"/>
                <a:cs typeface="Open Sans"/>
              </a:defRPr>
            </a:lvl3pPr>
            <a:lvl4pPr marL="1546225" indent="-174625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200" kern="1200">
                <a:solidFill>
                  <a:schemeClr val="tx1"/>
                </a:solidFill>
                <a:latin typeface="Open Sans"/>
                <a:ea typeface="+mn-ea"/>
                <a:cs typeface="Open Sans"/>
              </a:defRPr>
            </a:lvl4pPr>
            <a:lvl5pPr marL="1995488" indent="-166688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050" kern="1200">
                <a:solidFill>
                  <a:schemeClr val="tx1"/>
                </a:solidFill>
                <a:latin typeface="Open Sans"/>
                <a:ea typeface="+mn-ea"/>
                <a:cs typeface="Open San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5600" lvl="1">
              <a:lnSpc>
                <a:spcPct val="120000"/>
              </a:lnSpc>
              <a:spcBef>
                <a:spcPts val="200"/>
              </a:spcBef>
              <a:buClr>
                <a:srgbClr val="FFC000"/>
              </a:buClr>
              <a:buSzPct val="100000"/>
              <a:buFont typeface="Wingdings" charset="2"/>
              <a:buChar char="§"/>
            </a:pPr>
            <a:r>
              <a:rPr lang="en-GB" sz="2000" dirty="0" err="1">
                <a:solidFill>
                  <a:srgbClr val="5A5A5A"/>
                </a:solidFill>
                <a:ea typeface="Open Sans" panose="020B0606030504020204" pitchFamily="34" charset="0"/>
              </a:rPr>
              <a:t>Atuação</a:t>
            </a:r>
            <a:r>
              <a:rPr lang="en-GB" sz="2000" dirty="0">
                <a:solidFill>
                  <a:srgbClr val="5A5A5A"/>
                </a:solidFill>
                <a:ea typeface="Open Sans" panose="020B0606030504020204" pitchFamily="34" charset="0"/>
              </a:rPr>
              <a:t> </a:t>
            </a:r>
            <a:r>
              <a:rPr lang="en-GB" sz="2000" dirty="0" err="1">
                <a:solidFill>
                  <a:srgbClr val="5A5A5A"/>
                </a:solidFill>
                <a:ea typeface="Open Sans" panose="020B0606030504020204" pitchFamily="34" charset="0"/>
              </a:rPr>
              <a:t>imediata</a:t>
            </a:r>
            <a:r>
              <a:rPr lang="en-GB" sz="2000" dirty="0">
                <a:solidFill>
                  <a:srgbClr val="5A5A5A"/>
                </a:solidFill>
                <a:ea typeface="Open Sans" panose="020B0606030504020204" pitchFamily="34" charset="0"/>
              </a:rPr>
              <a:t>, </a:t>
            </a:r>
            <a:r>
              <a:rPr lang="en-GB" sz="2000" dirty="0" err="1">
                <a:solidFill>
                  <a:srgbClr val="5A5A5A"/>
                </a:solidFill>
                <a:ea typeface="Open Sans" panose="020B0606030504020204" pitchFamily="34" charset="0"/>
              </a:rPr>
              <a:t>direto</a:t>
            </a:r>
            <a:r>
              <a:rPr lang="en-GB" sz="2000" dirty="0">
                <a:solidFill>
                  <a:srgbClr val="5A5A5A"/>
                </a:solidFill>
                <a:ea typeface="Open Sans" panose="020B0606030504020204" pitchFamily="34" charset="0"/>
              </a:rPr>
              <a:t> </a:t>
            </a:r>
            <a:r>
              <a:rPr lang="en-GB" sz="2000" dirty="0" err="1">
                <a:solidFill>
                  <a:srgbClr val="5A5A5A"/>
                </a:solidFill>
                <a:ea typeface="Open Sans" panose="020B0606030504020204" pitchFamily="34" charset="0"/>
              </a:rPr>
              <a:t>na</a:t>
            </a:r>
            <a:r>
              <a:rPr lang="en-GB" sz="2000" dirty="0">
                <a:solidFill>
                  <a:srgbClr val="5A5A5A"/>
                </a:solidFill>
                <a:ea typeface="Open Sans" panose="020B0606030504020204" pitchFamily="34" charset="0"/>
              </a:rPr>
              <a:t> </a:t>
            </a:r>
            <a:r>
              <a:rPr lang="en-GB" sz="2000" dirty="0" err="1">
                <a:solidFill>
                  <a:srgbClr val="5A5A5A"/>
                </a:solidFill>
                <a:ea typeface="Open Sans" panose="020B0606030504020204" pitchFamily="34" charset="0"/>
              </a:rPr>
              <a:t>embalagem</a:t>
            </a:r>
            <a:r>
              <a:rPr lang="en-GB" sz="2000" dirty="0">
                <a:solidFill>
                  <a:srgbClr val="5A5A5A"/>
                </a:solidFill>
                <a:ea typeface="Open Sans" panose="020B0606030504020204" pitchFamily="34" charset="0"/>
              </a:rPr>
              <a:t> (</a:t>
            </a:r>
            <a:r>
              <a:rPr lang="en-GB" sz="2000" dirty="0" err="1">
                <a:solidFill>
                  <a:srgbClr val="5A5A5A"/>
                </a:solidFill>
                <a:ea typeface="Open Sans" panose="020B0606030504020204" pitchFamily="34" charset="0"/>
              </a:rPr>
              <a:t>Mkt</a:t>
            </a:r>
            <a:r>
              <a:rPr lang="en-GB" sz="2000" dirty="0">
                <a:solidFill>
                  <a:srgbClr val="5A5A5A"/>
                </a:solidFill>
                <a:ea typeface="Open Sans" panose="020B0606030504020204" pitchFamily="34" charset="0"/>
              </a:rPr>
              <a:t> Call-To-Action/CTA)</a:t>
            </a:r>
          </a:p>
          <a:p>
            <a:pPr marL="355600" lvl="1">
              <a:lnSpc>
                <a:spcPct val="120000"/>
              </a:lnSpc>
              <a:spcBef>
                <a:spcPts val="200"/>
              </a:spcBef>
              <a:buClr>
                <a:srgbClr val="FFC000"/>
              </a:buClr>
              <a:buSzPct val="100000"/>
              <a:buFont typeface="Wingdings" charset="2"/>
              <a:buChar char="§"/>
            </a:pPr>
            <a:r>
              <a:rPr lang="en-GB" sz="2000" dirty="0" err="1">
                <a:solidFill>
                  <a:srgbClr val="5A5A5A"/>
                </a:solidFill>
                <a:ea typeface="Open Sans" panose="020B0606030504020204" pitchFamily="34" charset="0"/>
              </a:rPr>
              <a:t>Explanação</a:t>
            </a:r>
            <a:r>
              <a:rPr lang="en-GB" sz="2000" dirty="0">
                <a:solidFill>
                  <a:srgbClr val="5A5A5A"/>
                </a:solidFill>
                <a:ea typeface="Open Sans" panose="020B0606030504020204" pitchFamily="34" charset="0"/>
              </a:rPr>
              <a:t> </a:t>
            </a:r>
            <a:r>
              <a:rPr lang="en-GB" sz="2000" dirty="0" err="1">
                <a:solidFill>
                  <a:srgbClr val="5A5A5A"/>
                </a:solidFill>
                <a:ea typeface="Open Sans" panose="020B0606030504020204" pitchFamily="34" charset="0"/>
              </a:rPr>
              <a:t>em</a:t>
            </a:r>
            <a:r>
              <a:rPr lang="en-GB" sz="2000" dirty="0">
                <a:solidFill>
                  <a:srgbClr val="5A5A5A"/>
                </a:solidFill>
                <a:ea typeface="Open Sans" panose="020B0606030504020204" pitchFamily="34" charset="0"/>
              </a:rPr>
              <a:t> </a:t>
            </a:r>
            <a:r>
              <a:rPr lang="en-GB" sz="2000" dirty="0" err="1">
                <a:solidFill>
                  <a:srgbClr val="5A5A5A"/>
                </a:solidFill>
                <a:ea typeface="Open Sans" panose="020B0606030504020204" pitchFamily="34" charset="0"/>
              </a:rPr>
              <a:t>catálogos</a:t>
            </a:r>
            <a:endParaRPr lang="en-GB" sz="2000" dirty="0">
              <a:solidFill>
                <a:srgbClr val="5A5A5A"/>
              </a:solidFill>
              <a:ea typeface="Open Sans" panose="020B0606030504020204" pitchFamily="34" charset="0"/>
            </a:endParaRPr>
          </a:p>
          <a:p>
            <a:pPr marL="355600" lvl="1">
              <a:lnSpc>
                <a:spcPct val="120000"/>
              </a:lnSpc>
              <a:spcBef>
                <a:spcPts val="200"/>
              </a:spcBef>
              <a:buClr>
                <a:srgbClr val="FFC000"/>
              </a:buClr>
              <a:buSzPct val="100000"/>
              <a:buFont typeface="Wingdings" charset="2"/>
              <a:buChar char="§"/>
            </a:pPr>
            <a:r>
              <a:rPr lang="en-GB" sz="2000" dirty="0" err="1">
                <a:solidFill>
                  <a:srgbClr val="5A5A5A"/>
                </a:solidFill>
                <a:ea typeface="Open Sans" panose="020B0606030504020204" pitchFamily="34" charset="0"/>
              </a:rPr>
              <a:t>Cartazes</a:t>
            </a:r>
            <a:endParaRPr lang="en-GB" sz="2000" dirty="0">
              <a:solidFill>
                <a:srgbClr val="5A5A5A"/>
              </a:solidFill>
              <a:ea typeface="Open Sans" panose="020B0606030504020204" pitchFamily="34" charset="0"/>
            </a:endParaRPr>
          </a:p>
          <a:p>
            <a:pPr marL="355600" lvl="1">
              <a:lnSpc>
                <a:spcPct val="120000"/>
              </a:lnSpc>
              <a:spcBef>
                <a:spcPts val="200"/>
              </a:spcBef>
              <a:buClr>
                <a:srgbClr val="FFC000"/>
              </a:buClr>
              <a:buSzPct val="100000"/>
              <a:buFont typeface="Wingdings" charset="2"/>
              <a:buChar char="§"/>
            </a:pPr>
            <a:r>
              <a:rPr lang="en-GB" sz="2000" dirty="0" err="1">
                <a:solidFill>
                  <a:srgbClr val="5A5A5A"/>
                </a:solidFill>
                <a:ea typeface="Open Sans" panose="020B0606030504020204" pitchFamily="34" charset="0"/>
              </a:rPr>
              <a:t>Ações</a:t>
            </a:r>
            <a:r>
              <a:rPr lang="en-GB" sz="2000" dirty="0">
                <a:solidFill>
                  <a:srgbClr val="5A5A5A"/>
                </a:solidFill>
                <a:ea typeface="Open Sans" panose="020B0606030504020204" pitchFamily="34" charset="0"/>
              </a:rPr>
              <a:t> </a:t>
            </a:r>
            <a:r>
              <a:rPr lang="en-GB" sz="2000" dirty="0" err="1">
                <a:solidFill>
                  <a:srgbClr val="5A5A5A"/>
                </a:solidFill>
                <a:ea typeface="Open Sans" panose="020B0606030504020204" pitchFamily="34" charset="0"/>
              </a:rPr>
              <a:t>em</a:t>
            </a:r>
            <a:r>
              <a:rPr lang="en-GB" sz="2000" dirty="0">
                <a:solidFill>
                  <a:srgbClr val="5A5A5A"/>
                </a:solidFill>
                <a:ea typeface="Open Sans" panose="020B0606030504020204" pitchFamily="34" charset="0"/>
              </a:rPr>
              <a:t> </a:t>
            </a:r>
            <a:r>
              <a:rPr lang="en-GB" sz="2000" dirty="0" err="1">
                <a:solidFill>
                  <a:srgbClr val="5A5A5A"/>
                </a:solidFill>
                <a:ea typeface="Open Sans" panose="020B0606030504020204" pitchFamily="34" charset="0"/>
              </a:rPr>
              <a:t>Mídias</a:t>
            </a:r>
            <a:r>
              <a:rPr lang="en-GB" sz="2000" dirty="0">
                <a:solidFill>
                  <a:srgbClr val="5A5A5A"/>
                </a:solidFill>
                <a:ea typeface="Open Sans" panose="020B0606030504020204" pitchFamily="34" charset="0"/>
              </a:rPr>
              <a:t> </a:t>
            </a:r>
            <a:r>
              <a:rPr lang="en-GB" sz="2000" dirty="0" err="1">
                <a:solidFill>
                  <a:srgbClr val="5A5A5A"/>
                </a:solidFill>
                <a:ea typeface="Open Sans" panose="020B0606030504020204" pitchFamily="34" charset="0"/>
              </a:rPr>
              <a:t>Sociais</a:t>
            </a:r>
            <a:r>
              <a:rPr lang="en-GB" sz="2000" dirty="0">
                <a:solidFill>
                  <a:srgbClr val="5A5A5A"/>
                </a:solidFill>
                <a:ea typeface="Open Sans" panose="020B0606030504020204" pitchFamily="34" charset="0"/>
              </a:rPr>
              <a:t> (ex.: Facebook, Twitter, </a:t>
            </a:r>
            <a:r>
              <a:rPr lang="en-GB" sz="2000" dirty="0" err="1">
                <a:solidFill>
                  <a:srgbClr val="5A5A5A"/>
                </a:solidFill>
                <a:ea typeface="Open Sans" panose="020B0606030504020204" pitchFamily="34" charset="0"/>
              </a:rPr>
              <a:t>Instagram</a:t>
            </a:r>
            <a:r>
              <a:rPr lang="en-GB" sz="2000" dirty="0">
                <a:solidFill>
                  <a:srgbClr val="5A5A5A"/>
                </a:solidFill>
                <a:ea typeface="Open Sans" panose="020B0606030504020204" pitchFamily="34" charset="0"/>
              </a:rPr>
              <a:t>, etc)</a:t>
            </a:r>
          </a:p>
          <a:p>
            <a:pPr marL="355600" lvl="1">
              <a:lnSpc>
                <a:spcPct val="120000"/>
              </a:lnSpc>
              <a:spcBef>
                <a:spcPts val="200"/>
              </a:spcBef>
              <a:buClr>
                <a:srgbClr val="FFC000"/>
              </a:buClr>
              <a:buSzPct val="100000"/>
              <a:buFont typeface="Wingdings" charset="2"/>
              <a:buChar char="§"/>
            </a:pPr>
            <a:r>
              <a:rPr lang="en-GB" sz="2000" dirty="0">
                <a:solidFill>
                  <a:srgbClr val="5A5A5A"/>
                </a:solidFill>
                <a:ea typeface="Open Sans" panose="020B0606030504020204" pitchFamily="34" charset="0"/>
              </a:rPr>
              <a:t>Email marketing (Mala </a:t>
            </a:r>
            <a:r>
              <a:rPr lang="en-GB" sz="2000" dirty="0" err="1">
                <a:solidFill>
                  <a:srgbClr val="5A5A5A"/>
                </a:solidFill>
                <a:ea typeface="Open Sans" panose="020B0606030504020204" pitchFamily="34" charset="0"/>
              </a:rPr>
              <a:t>Direta</a:t>
            </a:r>
            <a:r>
              <a:rPr lang="en-GB" sz="2000" dirty="0">
                <a:solidFill>
                  <a:srgbClr val="5A5A5A"/>
                </a:solidFill>
                <a:ea typeface="Open Sans" panose="020B0606030504020204" pitchFamily="34" charset="0"/>
              </a:rPr>
              <a:t>)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0" y="219377"/>
            <a:ext cx="9143999" cy="680130"/>
          </a:xfrm>
        </p:spPr>
        <p:txBody>
          <a:bodyPr lIns="0" tIns="0" rIns="0" bIns="0"/>
          <a:lstStyle/>
          <a:p>
            <a:pPr lvl="1" algn="l" defTabSz="457200" rtl="0">
              <a:spcBef>
                <a:spcPct val="0"/>
              </a:spcBef>
            </a:pPr>
            <a:r>
              <a:rPr lang="en-US" sz="2800" b="1" dirty="0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2. </a:t>
            </a:r>
            <a:r>
              <a:rPr lang="en-US" sz="2800" b="1" dirty="0" err="1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Aumenta</a:t>
            </a:r>
            <a:r>
              <a:rPr lang="en-US" sz="2800" b="1" dirty="0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a </a:t>
            </a:r>
            <a:r>
              <a:rPr lang="en-US" sz="2800" b="1" dirty="0" err="1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consciência</a:t>
            </a:r>
            <a:r>
              <a:rPr lang="en-US" sz="2800" b="1" dirty="0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dos </a:t>
            </a:r>
            <a:r>
              <a:rPr lang="en-US" sz="2800" b="1" dirty="0" err="1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benefícios</a:t>
            </a:r>
            <a:r>
              <a:rPr lang="en-US" sz="2800" b="1" dirty="0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do scanner</a:t>
            </a:r>
            <a:br>
              <a:rPr lang="en-US" sz="2800" b="1" dirty="0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</a:br>
            <a:endParaRPr lang="en-US" sz="2800" b="1" dirty="0">
              <a:solidFill>
                <a:srgbClr val="5A5A5A"/>
              </a:solidFill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0907105"/>
      </p:ext>
    </p:extLst>
  </p:cSld>
  <p:clrMapOvr>
    <a:masterClrMapping/>
  </p:clrMapOvr>
  <p:transition spd="slow">
    <p:push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496527" y="1035393"/>
            <a:ext cx="3848101" cy="382274"/>
          </a:xfrm>
        </p:spPr>
        <p:txBody>
          <a:bodyPr tIns="0"/>
          <a:lstStyle/>
          <a:p>
            <a:r>
              <a:rPr lang="en-US" sz="2200" dirty="0"/>
              <a:t>- Como -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4286" y="4275389"/>
            <a:ext cx="69823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900" dirty="0">
              <a:latin typeface="Open Sans"/>
              <a:cs typeface="Open Sans"/>
            </a:endParaRPr>
          </a:p>
          <a:p>
            <a:r>
              <a:rPr lang="en-GB" sz="900" dirty="0">
                <a:latin typeface="Open Sans"/>
                <a:cs typeface="Open Sans"/>
              </a:rPr>
              <a:t>* </a:t>
            </a:r>
            <a:r>
              <a:rPr lang="en-GB" sz="900" dirty="0" err="1">
                <a:latin typeface="Open Sans"/>
                <a:cs typeface="Open Sans"/>
              </a:rPr>
              <a:t>Tecnologia</a:t>
            </a:r>
            <a:r>
              <a:rPr lang="en-GB" sz="900" dirty="0">
                <a:latin typeface="Open Sans"/>
                <a:cs typeface="Open Sans"/>
              </a:rPr>
              <a:t> </a:t>
            </a:r>
            <a:r>
              <a:rPr lang="en-GB" sz="900" dirty="0" err="1">
                <a:latin typeface="Open Sans"/>
                <a:cs typeface="Open Sans"/>
              </a:rPr>
              <a:t>Deeplink</a:t>
            </a:r>
            <a:r>
              <a:rPr lang="en-GB" sz="900" dirty="0">
                <a:latin typeface="Open Sans"/>
                <a:cs typeface="Open Sans"/>
              </a:rPr>
              <a:t> </a:t>
            </a:r>
            <a:r>
              <a:rPr lang="en-GB" sz="900" dirty="0" err="1">
                <a:latin typeface="Open Sans"/>
                <a:cs typeface="Open Sans"/>
              </a:rPr>
              <a:t>permite</a:t>
            </a:r>
            <a:r>
              <a:rPr lang="en-GB" sz="900" dirty="0">
                <a:latin typeface="Open Sans"/>
                <a:cs typeface="Open Sans"/>
              </a:rPr>
              <a:t> </a:t>
            </a:r>
            <a:r>
              <a:rPr lang="en-GB" sz="900" dirty="0" err="1">
                <a:latin typeface="Open Sans"/>
                <a:cs typeface="Open Sans"/>
              </a:rPr>
              <a:t>acesso</a:t>
            </a:r>
            <a:r>
              <a:rPr lang="en-GB" sz="900" dirty="0">
                <a:latin typeface="Open Sans"/>
                <a:cs typeface="Open Sans"/>
              </a:rPr>
              <a:t> </a:t>
            </a:r>
            <a:r>
              <a:rPr lang="en-GB" sz="900" dirty="0" err="1">
                <a:latin typeface="Open Sans"/>
                <a:cs typeface="Open Sans"/>
              </a:rPr>
              <a:t>direto</a:t>
            </a:r>
            <a:r>
              <a:rPr lang="en-GB" sz="900" dirty="0">
                <a:latin typeface="Open Sans"/>
                <a:cs typeface="Open Sans"/>
              </a:rPr>
              <a:t> à </a:t>
            </a:r>
            <a:r>
              <a:rPr lang="en-GB" sz="900" dirty="0" err="1">
                <a:latin typeface="Open Sans"/>
                <a:cs typeface="Open Sans"/>
              </a:rPr>
              <a:t>microsite</a:t>
            </a:r>
            <a:r>
              <a:rPr lang="en-GB" sz="900" dirty="0">
                <a:latin typeface="Open Sans"/>
                <a:cs typeface="Open Sans"/>
              </a:rPr>
              <a:t> de </a:t>
            </a:r>
            <a:r>
              <a:rPr lang="en-GB" sz="900" dirty="0" err="1">
                <a:latin typeface="Open Sans"/>
                <a:cs typeface="Open Sans"/>
              </a:rPr>
              <a:t>pagamentos</a:t>
            </a:r>
            <a:r>
              <a:rPr lang="en-GB" sz="900" dirty="0">
                <a:latin typeface="Open Sans"/>
                <a:cs typeface="Open Sans"/>
              </a:rPr>
              <a:t>, com </a:t>
            </a:r>
            <a:r>
              <a:rPr lang="en-GB" sz="900" dirty="0" err="1">
                <a:latin typeface="Open Sans"/>
                <a:cs typeface="Open Sans"/>
              </a:rPr>
              <a:t>ou</a:t>
            </a:r>
            <a:r>
              <a:rPr lang="en-GB" sz="900" dirty="0">
                <a:latin typeface="Open Sans"/>
                <a:cs typeface="Open Sans"/>
              </a:rPr>
              <a:t> </a:t>
            </a:r>
            <a:r>
              <a:rPr lang="en-GB" sz="900" dirty="0" err="1">
                <a:latin typeface="Open Sans"/>
                <a:cs typeface="Open Sans"/>
              </a:rPr>
              <a:t>sem</a:t>
            </a:r>
            <a:r>
              <a:rPr lang="en-GB" sz="900" dirty="0">
                <a:latin typeface="Open Sans"/>
                <a:cs typeface="Open Sans"/>
              </a:rPr>
              <a:t> o download do app 1-clique </a:t>
            </a:r>
            <a:r>
              <a:rPr lang="en-GB" sz="900" dirty="0" err="1">
                <a:latin typeface="Open Sans"/>
                <a:cs typeface="Open Sans"/>
              </a:rPr>
              <a:t>da</a:t>
            </a:r>
            <a:r>
              <a:rPr lang="en-GB" sz="900" dirty="0">
                <a:latin typeface="Open Sans"/>
                <a:cs typeface="Open Sans"/>
              </a:rPr>
              <a:t> </a:t>
            </a:r>
            <a:r>
              <a:rPr lang="en-GB" sz="900" dirty="0" err="1">
                <a:latin typeface="Open Sans"/>
                <a:cs typeface="Open Sans"/>
              </a:rPr>
              <a:t>Linkz</a:t>
            </a:r>
            <a:endParaRPr lang="en-GB" sz="900" dirty="0">
              <a:latin typeface="Open Sans"/>
              <a:cs typeface="Open Sans"/>
            </a:endParaRPr>
          </a:p>
        </p:txBody>
      </p:sp>
      <p:sp>
        <p:nvSpPr>
          <p:cNvPr id="10" name="Content Placeholder 7"/>
          <p:cNvSpPr txBox="1">
            <a:spLocks/>
          </p:cNvSpPr>
          <p:nvPr/>
        </p:nvSpPr>
        <p:spPr>
          <a:xfrm>
            <a:off x="510021" y="1570387"/>
            <a:ext cx="7358459" cy="1520376"/>
          </a:xfrm>
          <a:prstGeom prst="rect">
            <a:avLst/>
          </a:prstGeom>
        </p:spPr>
        <p:txBody>
          <a:bodyPr lIns="0" tIns="0" rIns="0" bIns="0" numCol="1" spcCol="274320"/>
          <a:lstStyle>
            <a:lvl1pPr marL="171450" indent="-17145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Open Sans"/>
              </a:defRPr>
            </a:lvl1pPr>
            <a:lvl2pPr marL="630238" indent="-173038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Open Sans"/>
                <a:ea typeface="+mn-ea"/>
                <a:cs typeface="Open Sans"/>
              </a:defRPr>
            </a:lvl2pPr>
            <a:lvl3pPr marL="1089025" indent="-174625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kern="1200">
                <a:solidFill>
                  <a:schemeClr val="tx1"/>
                </a:solidFill>
                <a:latin typeface="Open Sans"/>
                <a:ea typeface="+mn-ea"/>
                <a:cs typeface="Open Sans"/>
              </a:defRPr>
            </a:lvl3pPr>
            <a:lvl4pPr marL="1546225" indent="-174625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200" kern="1200">
                <a:solidFill>
                  <a:schemeClr val="tx1"/>
                </a:solidFill>
                <a:latin typeface="Open Sans"/>
                <a:ea typeface="+mn-ea"/>
                <a:cs typeface="Open Sans"/>
              </a:defRPr>
            </a:lvl4pPr>
            <a:lvl5pPr marL="1995488" indent="-166688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050" kern="1200">
                <a:solidFill>
                  <a:schemeClr val="tx1"/>
                </a:solidFill>
                <a:latin typeface="Open Sans"/>
                <a:ea typeface="+mn-ea"/>
                <a:cs typeface="Open San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Bef>
                <a:spcPts val="200"/>
              </a:spcBef>
              <a:buClr>
                <a:srgbClr val="FFC000"/>
              </a:buClr>
              <a:buSzPct val="100000"/>
              <a:buNone/>
            </a:pPr>
            <a:r>
              <a:rPr lang="en-GB" sz="20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Use </a:t>
            </a:r>
            <a:r>
              <a:rPr lang="en-GB" sz="20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Smartlinks</a:t>
            </a:r>
            <a:r>
              <a:rPr lang="en-GB" sz="20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* </a:t>
            </a:r>
            <a:r>
              <a:rPr lang="en-GB" sz="20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para</a:t>
            </a:r>
            <a:r>
              <a:rPr lang="en-GB" sz="20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permitir</a:t>
            </a:r>
            <a:r>
              <a:rPr lang="en-GB" sz="20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o download do app com </a:t>
            </a:r>
            <a:r>
              <a:rPr lang="en-GB" sz="20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apenas</a:t>
            </a:r>
            <a:r>
              <a:rPr lang="en-GB" sz="20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um clique </a:t>
            </a:r>
            <a:r>
              <a:rPr lang="en-GB" sz="20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através</a:t>
            </a:r>
            <a:r>
              <a:rPr lang="en-GB" sz="20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de hyperlinks </a:t>
            </a:r>
            <a:r>
              <a:rPr lang="en-GB" sz="20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em</a:t>
            </a:r>
            <a:r>
              <a:rPr lang="en-GB" sz="20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tweets, </a:t>
            </a:r>
            <a:r>
              <a:rPr lang="en-GB" sz="20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postagens</a:t>
            </a:r>
            <a:r>
              <a:rPr lang="en-GB" sz="20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no </a:t>
            </a:r>
            <a:r>
              <a:rPr lang="en-GB" sz="20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Facebook</a:t>
            </a:r>
            <a:r>
              <a:rPr lang="en-GB" sz="20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propagandas </a:t>
            </a:r>
            <a:r>
              <a:rPr lang="en-GB" sz="20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digitais</a:t>
            </a:r>
            <a:r>
              <a:rPr lang="en-GB" sz="20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Scanners QR, emails,...</a:t>
            </a:r>
          </a:p>
          <a:p>
            <a:pPr marL="0" indent="0">
              <a:lnSpc>
                <a:spcPct val="120000"/>
              </a:lnSpc>
              <a:spcBef>
                <a:spcPts val="200"/>
              </a:spcBef>
              <a:buClr>
                <a:srgbClr val="FFC000"/>
              </a:buClr>
              <a:buSzPct val="100000"/>
              <a:buNone/>
            </a:pPr>
            <a:endParaRPr lang="en-GB" sz="2000" dirty="0">
              <a:solidFill>
                <a:srgbClr val="5A5A5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indent="0">
              <a:lnSpc>
                <a:spcPct val="120000"/>
              </a:lnSpc>
              <a:spcBef>
                <a:spcPts val="200"/>
              </a:spcBef>
              <a:buClr>
                <a:srgbClr val="FFC000"/>
              </a:buClr>
              <a:buSzPct val="100000"/>
              <a:buNone/>
            </a:pPr>
            <a:r>
              <a:rPr lang="en-GB" sz="20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	 	</a:t>
            </a:r>
            <a:r>
              <a:rPr lang="en-GB" sz="2000" u="sng" dirty="0" err="1">
                <a:solidFill>
                  <a:srgbClr val="0000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be.linkz.im</a:t>
            </a:r>
            <a:r>
              <a:rPr lang="en-GB" sz="2000" u="sng" dirty="0">
                <a:solidFill>
                  <a:srgbClr val="0000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/</a:t>
            </a:r>
            <a:r>
              <a:rPr lang="en-GB" sz="2000" u="sng" dirty="0" err="1">
                <a:solidFill>
                  <a:srgbClr val="0000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GetLinkz</a:t>
            </a:r>
            <a:endParaRPr lang="en-GB" sz="2000" u="sng" dirty="0">
              <a:solidFill>
                <a:srgbClr val="0000F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indent="0">
              <a:lnSpc>
                <a:spcPct val="120000"/>
              </a:lnSpc>
              <a:spcBef>
                <a:spcPts val="200"/>
              </a:spcBef>
              <a:buClr>
                <a:srgbClr val="FFC000"/>
              </a:buClr>
              <a:buSzPct val="100000"/>
              <a:buNone/>
            </a:pPr>
            <a:endParaRPr lang="en-GB" sz="2000" dirty="0">
              <a:solidFill>
                <a:srgbClr val="5A5A5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96527" y="219377"/>
            <a:ext cx="7529875" cy="680130"/>
          </a:xfrm>
        </p:spPr>
        <p:txBody>
          <a:bodyPr lIns="0" tIns="0" rIns="0" bIns="0"/>
          <a:lstStyle/>
          <a:p>
            <a:r>
              <a:rPr lang="en-US" sz="2800" b="1" dirty="0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3. </a:t>
            </a:r>
            <a:r>
              <a:rPr lang="en-US" sz="2800" b="1" dirty="0" err="1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Facilita</a:t>
            </a:r>
            <a:r>
              <a:rPr lang="en-US" sz="2800" b="1" dirty="0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e </a:t>
            </a:r>
            <a:r>
              <a:rPr lang="en-US" sz="2800" b="1" dirty="0" err="1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incentiva</a:t>
            </a:r>
            <a:r>
              <a:rPr lang="en-US" sz="2800" b="1" dirty="0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do download do app</a:t>
            </a:r>
          </a:p>
        </p:txBody>
      </p:sp>
      <p:pic>
        <p:nvPicPr>
          <p:cNvPr id="13" name="Picture 12" descr="QR to get Linkz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0974" y="2785679"/>
            <a:ext cx="1465351" cy="1438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7105706"/>
      </p:ext>
    </p:extLst>
  </p:cSld>
  <p:clrMapOvr>
    <a:masterClrMapping/>
  </p:clrMapOvr>
  <p:transition spd="slow">
    <p:push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496527" y="1035393"/>
            <a:ext cx="3848101" cy="382274"/>
          </a:xfrm>
        </p:spPr>
        <p:txBody>
          <a:bodyPr tIns="0"/>
          <a:lstStyle/>
          <a:p>
            <a:r>
              <a:rPr lang="en-GB" sz="2200" dirty="0"/>
              <a:t>- Como -</a:t>
            </a:r>
          </a:p>
        </p:txBody>
      </p:sp>
      <p:sp>
        <p:nvSpPr>
          <p:cNvPr id="5" name="Content Placeholder 7"/>
          <p:cNvSpPr txBox="1">
            <a:spLocks/>
          </p:cNvSpPr>
          <p:nvPr/>
        </p:nvSpPr>
        <p:spPr>
          <a:xfrm>
            <a:off x="530181" y="1730251"/>
            <a:ext cx="8613819" cy="2319713"/>
          </a:xfrm>
          <a:prstGeom prst="rect">
            <a:avLst/>
          </a:prstGeom>
        </p:spPr>
        <p:txBody>
          <a:bodyPr lIns="0" tIns="0" rIns="0" bIns="0" numCol="1" spcCol="274320"/>
          <a:lstStyle>
            <a:lvl1pPr marL="171450" indent="-17145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Open Sans"/>
              </a:defRPr>
            </a:lvl1pPr>
            <a:lvl2pPr marL="630238" indent="-173038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Open Sans"/>
                <a:ea typeface="+mn-ea"/>
                <a:cs typeface="Open Sans"/>
              </a:defRPr>
            </a:lvl2pPr>
            <a:lvl3pPr marL="1089025" indent="-174625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kern="1200">
                <a:solidFill>
                  <a:schemeClr val="tx1"/>
                </a:solidFill>
                <a:latin typeface="Open Sans"/>
                <a:ea typeface="+mn-ea"/>
                <a:cs typeface="Open Sans"/>
              </a:defRPr>
            </a:lvl3pPr>
            <a:lvl4pPr marL="1546225" indent="-174625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200" kern="1200">
                <a:solidFill>
                  <a:schemeClr val="tx1"/>
                </a:solidFill>
                <a:latin typeface="Open Sans"/>
                <a:ea typeface="+mn-ea"/>
                <a:cs typeface="Open Sans"/>
              </a:defRPr>
            </a:lvl4pPr>
            <a:lvl5pPr marL="1995488" indent="-166688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050" kern="1200">
                <a:solidFill>
                  <a:schemeClr val="tx1"/>
                </a:solidFill>
                <a:latin typeface="Open Sans"/>
                <a:ea typeface="+mn-ea"/>
                <a:cs typeface="Open San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200"/>
              </a:spcBef>
              <a:buClr>
                <a:srgbClr val="FFC000"/>
              </a:buClr>
              <a:buSzPct val="100000"/>
            </a:pPr>
            <a:r>
              <a:rPr lang="en-GB" sz="20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Campanhas</a:t>
            </a:r>
            <a:r>
              <a:rPr lang="en-GB" sz="20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únicas</a:t>
            </a:r>
            <a:r>
              <a:rPr lang="en-GB" sz="20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GB" sz="20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como</a:t>
            </a:r>
            <a:r>
              <a:rPr lang="en-GB" sz="20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por</a:t>
            </a:r>
            <a:r>
              <a:rPr lang="en-GB" sz="20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exemplo</a:t>
            </a:r>
            <a:r>
              <a:rPr lang="en-GB" sz="20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com </a:t>
            </a:r>
            <a:r>
              <a:rPr lang="en-GB" sz="20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mensagens</a:t>
            </a:r>
            <a:r>
              <a:rPr lang="en-GB" sz="20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personalizadas</a:t>
            </a:r>
            <a:endParaRPr lang="en-GB" sz="2000" dirty="0">
              <a:solidFill>
                <a:srgbClr val="5A5A5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20000"/>
              </a:lnSpc>
              <a:spcBef>
                <a:spcPts val="200"/>
              </a:spcBef>
              <a:buClr>
                <a:srgbClr val="FFC000"/>
              </a:buClr>
              <a:buSzPct val="100000"/>
            </a:pPr>
            <a:r>
              <a:rPr lang="en-GB" sz="20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Imagens</a:t>
            </a:r>
            <a:r>
              <a:rPr lang="en-GB" sz="20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com </a:t>
            </a:r>
            <a:r>
              <a:rPr lang="en-GB" sz="20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marcas</a:t>
            </a:r>
            <a:r>
              <a:rPr lang="en-GB" sz="20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d’água</a:t>
            </a:r>
            <a:r>
              <a:rPr lang="en-GB" sz="20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codificadas</a:t>
            </a:r>
            <a:r>
              <a:rPr lang="en-GB" sz="20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em</a:t>
            </a:r>
            <a:r>
              <a:rPr lang="en-GB" sz="20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um </a:t>
            </a:r>
            <a:r>
              <a:rPr lang="en-GB" sz="20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catálogo</a:t>
            </a:r>
            <a:r>
              <a:rPr lang="en-GB" sz="20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que</a:t>
            </a:r>
            <a:r>
              <a:rPr lang="en-GB" sz="20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direcione</a:t>
            </a:r>
            <a:r>
              <a:rPr lang="en-GB" sz="20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para</a:t>
            </a:r>
            <a:r>
              <a:rPr lang="en-GB" sz="20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maiores</a:t>
            </a:r>
            <a:r>
              <a:rPr lang="en-GB" sz="20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informações</a:t>
            </a:r>
            <a:r>
              <a:rPr lang="en-GB" sz="20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do </a:t>
            </a:r>
            <a:r>
              <a:rPr lang="en-GB" sz="20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produto</a:t>
            </a:r>
            <a:r>
              <a:rPr lang="en-GB" sz="20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(ex: </a:t>
            </a:r>
            <a:r>
              <a:rPr lang="en-GB" sz="20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para</a:t>
            </a:r>
            <a:r>
              <a:rPr lang="en-GB" sz="20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pessoas</a:t>
            </a:r>
            <a:r>
              <a:rPr lang="en-GB" sz="20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alérgicas</a:t>
            </a:r>
            <a:r>
              <a:rPr lang="en-GB" sz="20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)</a:t>
            </a:r>
          </a:p>
          <a:p>
            <a:pPr>
              <a:lnSpc>
                <a:spcPct val="120000"/>
              </a:lnSpc>
              <a:spcBef>
                <a:spcPts val="200"/>
              </a:spcBef>
              <a:buClr>
                <a:srgbClr val="FFC000"/>
              </a:buClr>
              <a:buSzPct val="100000"/>
            </a:pPr>
            <a:r>
              <a:rPr lang="en-GB" sz="20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Use </a:t>
            </a:r>
            <a:r>
              <a:rPr lang="en-GB" sz="20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para</a:t>
            </a:r>
            <a:r>
              <a:rPr lang="en-GB" sz="20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programas</a:t>
            </a:r>
            <a:r>
              <a:rPr lang="en-GB" sz="20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de </a:t>
            </a:r>
            <a:r>
              <a:rPr lang="en-GB" sz="20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fidelidade</a:t>
            </a:r>
            <a:endParaRPr lang="en-GB" sz="2000" dirty="0">
              <a:solidFill>
                <a:srgbClr val="5A5A5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20000"/>
              </a:lnSpc>
              <a:spcBef>
                <a:spcPts val="200"/>
              </a:spcBef>
              <a:buClr>
                <a:srgbClr val="FFC000"/>
              </a:buClr>
              <a:buSzPct val="100000"/>
            </a:pPr>
            <a:r>
              <a:rPr lang="en-GB" sz="20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Identifica</a:t>
            </a:r>
            <a:r>
              <a:rPr lang="en-GB" sz="20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consumidores</a:t>
            </a:r>
            <a:r>
              <a:rPr lang="en-GB" sz="20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fidelizados</a:t>
            </a:r>
            <a:r>
              <a:rPr lang="en-GB" sz="20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logo </a:t>
            </a:r>
            <a:r>
              <a:rPr lang="en-GB" sz="20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que</a:t>
            </a:r>
            <a:r>
              <a:rPr lang="en-GB" sz="20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eles</a:t>
            </a:r>
            <a:r>
              <a:rPr lang="en-GB" sz="20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entrem</a:t>
            </a:r>
            <a:r>
              <a:rPr lang="en-GB" sz="20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na</a:t>
            </a:r>
            <a:r>
              <a:rPr lang="en-GB" sz="20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loja</a:t>
            </a:r>
            <a:endParaRPr lang="en-GB" sz="2000" dirty="0">
              <a:solidFill>
                <a:srgbClr val="5A5A5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96527" y="219377"/>
            <a:ext cx="7529875" cy="680130"/>
          </a:xfrm>
        </p:spPr>
        <p:txBody>
          <a:bodyPr lIns="0" tIns="0" rIns="0" bIns="0"/>
          <a:lstStyle/>
          <a:p>
            <a:r>
              <a:rPr lang="en-US" sz="2800" b="1" dirty="0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4. </a:t>
            </a:r>
            <a:r>
              <a:rPr lang="en-US" sz="2800" b="1" dirty="0" err="1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Proporciona</a:t>
            </a:r>
            <a:r>
              <a:rPr lang="en-US" sz="2800" b="1" dirty="0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</a:t>
            </a:r>
            <a:r>
              <a:rPr lang="en-US" sz="2800" b="1" dirty="0" err="1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retornos</a:t>
            </a:r>
            <a:r>
              <a:rPr lang="en-US" sz="2800" b="1" dirty="0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</a:t>
            </a:r>
            <a:r>
              <a:rPr lang="en-US" sz="2800" b="1" dirty="0" err="1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relevantes</a:t>
            </a:r>
            <a:endParaRPr lang="en-US" sz="2800" b="1" dirty="0">
              <a:solidFill>
                <a:srgbClr val="5A5A5A"/>
              </a:solidFill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4722207"/>
      </p:ext>
    </p:extLst>
  </p:cSld>
  <p:clrMapOvr>
    <a:masterClrMapping/>
  </p:clrMapOvr>
  <p:transition spd="slow">
    <p:push dir="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496527" y="1035393"/>
            <a:ext cx="3848101" cy="382274"/>
          </a:xfrm>
        </p:spPr>
        <p:txBody>
          <a:bodyPr tIns="0"/>
          <a:lstStyle/>
          <a:p>
            <a:r>
              <a:rPr lang="en-GB" sz="2200" dirty="0"/>
              <a:t>- Como -</a:t>
            </a:r>
          </a:p>
        </p:txBody>
      </p:sp>
      <p:sp>
        <p:nvSpPr>
          <p:cNvPr id="5" name="Content Placeholder 7"/>
          <p:cNvSpPr txBox="1">
            <a:spLocks/>
          </p:cNvSpPr>
          <p:nvPr/>
        </p:nvSpPr>
        <p:spPr>
          <a:xfrm>
            <a:off x="362465" y="1451957"/>
            <a:ext cx="7708341" cy="2971762"/>
          </a:xfrm>
          <a:prstGeom prst="rect">
            <a:avLst/>
          </a:prstGeom>
        </p:spPr>
        <p:txBody>
          <a:bodyPr lIns="0" tIns="0" rIns="0" bIns="0" numCol="1" spcCol="274320"/>
          <a:lstStyle>
            <a:lvl1pPr marL="171450" indent="-17145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Open Sans"/>
              </a:defRPr>
            </a:lvl1pPr>
            <a:lvl2pPr marL="630238" indent="-173038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Open Sans"/>
                <a:ea typeface="+mn-ea"/>
                <a:cs typeface="Open Sans"/>
              </a:defRPr>
            </a:lvl2pPr>
            <a:lvl3pPr marL="1089025" indent="-174625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kern="1200">
                <a:solidFill>
                  <a:schemeClr val="tx1"/>
                </a:solidFill>
                <a:latin typeface="Open Sans"/>
                <a:ea typeface="+mn-ea"/>
                <a:cs typeface="Open Sans"/>
              </a:defRPr>
            </a:lvl3pPr>
            <a:lvl4pPr marL="1546225" indent="-174625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200" kern="1200">
                <a:solidFill>
                  <a:schemeClr val="tx1"/>
                </a:solidFill>
                <a:latin typeface="Open Sans"/>
                <a:ea typeface="+mn-ea"/>
                <a:cs typeface="Open Sans"/>
              </a:defRPr>
            </a:lvl4pPr>
            <a:lvl5pPr marL="1995488" indent="-166688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050" kern="1200">
                <a:solidFill>
                  <a:schemeClr val="tx1"/>
                </a:solidFill>
                <a:latin typeface="Open Sans"/>
                <a:ea typeface="+mn-ea"/>
                <a:cs typeface="Open San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200"/>
              </a:spcBef>
              <a:buClr>
                <a:srgbClr val="FFC000"/>
              </a:buClr>
              <a:buSzPct val="100000"/>
            </a:pPr>
            <a:r>
              <a:rPr lang="en-GB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Identifique</a:t>
            </a:r>
            <a:r>
              <a:rPr lang="en-GB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os</a:t>
            </a:r>
            <a:r>
              <a:rPr lang="en-GB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consumidores</a:t>
            </a:r>
            <a:r>
              <a:rPr lang="en-GB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através</a:t>
            </a:r>
            <a:r>
              <a:rPr lang="en-GB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de </a:t>
            </a:r>
            <a:r>
              <a:rPr lang="en-GB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exclusivo</a:t>
            </a:r>
            <a:r>
              <a:rPr lang="en-GB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QR code </a:t>
            </a:r>
            <a:r>
              <a:rPr lang="en-GB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em</a:t>
            </a:r>
            <a:r>
              <a:rPr lang="en-GB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cada</a:t>
            </a:r>
            <a:r>
              <a:rPr lang="en-GB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catálogo</a:t>
            </a:r>
            <a:r>
              <a:rPr lang="en-GB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enviado</a:t>
            </a:r>
            <a:endParaRPr lang="en-GB" dirty="0">
              <a:solidFill>
                <a:srgbClr val="5A5A5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1">
              <a:lnSpc>
                <a:spcPct val="120000"/>
              </a:lnSpc>
              <a:spcBef>
                <a:spcPts val="200"/>
              </a:spcBef>
              <a:buClr>
                <a:srgbClr val="FFC000"/>
              </a:buClr>
              <a:buSzPct val="100000"/>
            </a:pPr>
            <a:r>
              <a:rPr lang="en-GB" sz="18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Quando</a:t>
            </a:r>
            <a:r>
              <a:rPr lang="en-GB" sz="18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o </a:t>
            </a:r>
            <a:r>
              <a:rPr lang="en-GB" sz="18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consumidor</a:t>
            </a:r>
            <a:r>
              <a:rPr lang="en-GB" sz="18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1800" i="1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“</a:t>
            </a:r>
            <a:r>
              <a:rPr lang="en-GB" sz="1800" i="1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scannear</a:t>
            </a:r>
            <a:r>
              <a:rPr lang="en-GB" sz="1800" i="1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”</a:t>
            </a:r>
            <a:r>
              <a:rPr lang="en-GB" sz="18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18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pela</a:t>
            </a:r>
            <a:r>
              <a:rPr lang="en-GB" sz="18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18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primeira</a:t>
            </a:r>
            <a:r>
              <a:rPr lang="en-GB" sz="18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18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vez</a:t>
            </a:r>
            <a:r>
              <a:rPr lang="en-GB" sz="18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18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qualquer</a:t>
            </a:r>
            <a:r>
              <a:rPr lang="en-GB" sz="18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18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imagem</a:t>
            </a:r>
            <a:r>
              <a:rPr lang="en-GB" sz="18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do </a:t>
            </a:r>
            <a:r>
              <a:rPr lang="en-GB" sz="18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catálogo</a:t>
            </a:r>
            <a:r>
              <a:rPr lang="en-GB" sz="18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GB" sz="18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ele</a:t>
            </a:r>
            <a:r>
              <a:rPr lang="en-GB" sz="18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18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pode</a:t>
            </a:r>
            <a:r>
              <a:rPr lang="en-GB" sz="18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“</a:t>
            </a:r>
            <a:r>
              <a:rPr lang="en-GB" sz="1800" i="1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scannear</a:t>
            </a:r>
            <a:r>
              <a:rPr lang="en-GB" sz="18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” o QR code </a:t>
            </a:r>
            <a:r>
              <a:rPr lang="en-GB" sz="18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em</a:t>
            </a:r>
            <a:r>
              <a:rPr lang="en-GB" sz="18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18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frente</a:t>
            </a:r>
            <a:r>
              <a:rPr lang="en-GB" sz="18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18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para</a:t>
            </a:r>
            <a:r>
              <a:rPr lang="en-GB" sz="18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18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obter</a:t>
            </a:r>
            <a:r>
              <a:rPr lang="en-GB" sz="18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</a:t>
            </a:r>
            <a:r>
              <a:rPr lang="en-GB" sz="18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descontos</a:t>
            </a:r>
            <a:r>
              <a:rPr lang="en-GB" sz="18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/</a:t>
            </a:r>
            <a:r>
              <a:rPr lang="en-GB" sz="18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benefícios</a:t>
            </a:r>
            <a:r>
              <a:rPr lang="en-GB" sz="18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extra</a:t>
            </a:r>
          </a:p>
          <a:p>
            <a:pPr lvl="1">
              <a:lnSpc>
                <a:spcPct val="120000"/>
              </a:lnSpc>
              <a:spcBef>
                <a:spcPts val="200"/>
              </a:spcBef>
              <a:buClr>
                <a:srgbClr val="FFC000"/>
              </a:buClr>
              <a:buSzPct val="100000"/>
            </a:pPr>
            <a:r>
              <a:rPr lang="en-GB" sz="1800" i="1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À </a:t>
            </a:r>
            <a:r>
              <a:rPr lang="en-GB" sz="1800" i="1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partir</a:t>
            </a:r>
            <a:r>
              <a:rPr lang="en-GB" sz="1800" i="1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1800" i="1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daí</a:t>
            </a:r>
            <a:r>
              <a:rPr lang="en-GB" sz="1800" i="1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o </a:t>
            </a:r>
            <a:r>
              <a:rPr lang="en-GB" sz="1800" i="1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smartphone</a:t>
            </a:r>
            <a:r>
              <a:rPr lang="en-GB" sz="1800" i="1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1800" i="1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estará</a:t>
            </a:r>
            <a:r>
              <a:rPr lang="en-GB" sz="1800" i="1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1800" i="1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conectado</a:t>
            </a:r>
            <a:r>
              <a:rPr lang="en-GB" sz="1800" i="1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1800" i="1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ao</a:t>
            </a:r>
            <a:r>
              <a:rPr lang="en-GB" sz="1800" i="1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1800" i="1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destinatário</a:t>
            </a:r>
            <a:r>
              <a:rPr lang="en-GB" sz="1800" i="1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e </a:t>
            </a:r>
            <a:r>
              <a:rPr lang="en-GB" sz="1800" i="1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ao</a:t>
            </a:r>
            <a:r>
              <a:rPr lang="en-GB" sz="1800" i="1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1800" i="1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seu</a:t>
            </a:r>
            <a:r>
              <a:rPr lang="en-GB" sz="1800" i="1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1800" i="1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histórico</a:t>
            </a:r>
            <a:r>
              <a:rPr lang="en-GB" sz="1800" i="1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de </a:t>
            </a:r>
            <a:r>
              <a:rPr lang="en-GB" sz="1800" i="1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pedidos</a:t>
            </a:r>
            <a:endParaRPr lang="en-GB" sz="1800" i="1" dirty="0">
              <a:solidFill>
                <a:srgbClr val="5A5A5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1">
              <a:lnSpc>
                <a:spcPct val="120000"/>
              </a:lnSpc>
              <a:spcBef>
                <a:spcPts val="200"/>
              </a:spcBef>
              <a:buClr>
                <a:srgbClr val="FFC000"/>
              </a:buClr>
              <a:buSzPct val="100000"/>
            </a:pPr>
            <a:r>
              <a:rPr lang="en-GB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As </a:t>
            </a:r>
            <a:r>
              <a:rPr lang="en-GB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leituras</a:t>
            </a:r>
            <a:r>
              <a:rPr lang="en-GB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seguintes</a:t>
            </a:r>
            <a:r>
              <a:rPr lang="en-GB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do scanner </a:t>
            </a:r>
            <a:r>
              <a:rPr lang="en-GB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ou</a:t>
            </a:r>
            <a:r>
              <a:rPr lang="en-GB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visita</a:t>
            </a:r>
            <a:r>
              <a:rPr lang="en-GB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às</a:t>
            </a:r>
            <a:r>
              <a:rPr lang="en-GB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lojas</a:t>
            </a:r>
            <a:r>
              <a:rPr lang="en-GB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identificarão</a:t>
            </a:r>
            <a:r>
              <a:rPr lang="en-GB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imediatamente</a:t>
            </a:r>
            <a:r>
              <a:rPr lang="en-GB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o </a:t>
            </a:r>
            <a:r>
              <a:rPr lang="en-GB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consumidor</a:t>
            </a:r>
            <a:r>
              <a:rPr lang="en-GB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GB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sua</a:t>
            </a:r>
            <a:r>
              <a:rPr lang="en-GB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conta</a:t>
            </a:r>
            <a:r>
              <a:rPr lang="en-GB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GB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histórico</a:t>
            </a:r>
            <a:r>
              <a:rPr lang="en-GB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de </a:t>
            </a:r>
            <a:r>
              <a:rPr lang="en-GB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compras</a:t>
            </a:r>
            <a:r>
              <a:rPr lang="en-GB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GB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preferências</a:t>
            </a:r>
            <a:r>
              <a:rPr lang="en-GB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... 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0" y="219377"/>
            <a:ext cx="9143999" cy="680130"/>
          </a:xfrm>
        </p:spPr>
        <p:txBody>
          <a:bodyPr lIns="0" tIns="0" rIns="0" bIns="0"/>
          <a:lstStyle/>
          <a:p>
            <a:r>
              <a:rPr lang="en-US" sz="2800" b="1" dirty="0" err="1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Feche</a:t>
            </a:r>
            <a:r>
              <a:rPr lang="en-US" sz="2800" b="1" dirty="0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o </a:t>
            </a:r>
            <a:r>
              <a:rPr lang="en-US" sz="2800" b="1" dirty="0" err="1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ciclo</a:t>
            </a:r>
            <a:r>
              <a:rPr lang="en-US" sz="2800" b="1" dirty="0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: </a:t>
            </a:r>
            <a:r>
              <a:rPr lang="en-US" sz="2800" b="1" dirty="0" err="1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ligue</a:t>
            </a:r>
            <a:r>
              <a:rPr lang="en-US" sz="2800" b="1" dirty="0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o </a:t>
            </a:r>
            <a:r>
              <a:rPr lang="en-US" sz="2800" b="1" dirty="0" err="1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smartphone</a:t>
            </a:r>
            <a:r>
              <a:rPr lang="en-US" sz="2800" b="1" dirty="0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com o </a:t>
            </a:r>
            <a:r>
              <a:rPr lang="en-US" sz="2800" b="1" dirty="0" err="1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consumidor</a:t>
            </a:r>
            <a:endParaRPr lang="en-US" sz="2800" b="1" dirty="0">
              <a:solidFill>
                <a:srgbClr val="5A5A5A"/>
              </a:solidFill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7348086"/>
      </p:ext>
    </p:extLst>
  </p:cSld>
  <p:clrMapOvr>
    <a:masterClrMapping/>
  </p:clrMapOvr>
  <p:transition spd="slow">
    <p:push dir="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5499519" y="4912567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3" name="Title 3"/>
          <p:cNvSpPr txBox="1">
            <a:spLocks/>
          </p:cNvSpPr>
          <p:nvPr/>
        </p:nvSpPr>
        <p:spPr>
          <a:xfrm>
            <a:off x="619737" y="2653018"/>
            <a:ext cx="4710937" cy="37651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Bef>
                <a:spcPts val="0"/>
              </a:spcBef>
              <a:defRPr/>
            </a:pPr>
            <a:br>
              <a:rPr lang="en-US" sz="1600" baseline="30000" dirty="0">
                <a:solidFill>
                  <a:srgbClr val="58595B"/>
                </a:solidFill>
                <a:latin typeface="Open Sans"/>
                <a:ea typeface="Open Sans Light" panose="020B0306030504020204" pitchFamily="34" charset="0"/>
                <a:cs typeface="Open Sans"/>
              </a:rPr>
            </a:br>
            <a:r>
              <a:rPr lang="en-US" sz="1600" dirty="0" err="1">
                <a:solidFill>
                  <a:srgbClr val="58595B"/>
                </a:solidFill>
                <a:latin typeface="Open Sans"/>
                <a:ea typeface="Open Sans Light" panose="020B0306030504020204" pitchFamily="34" charset="0"/>
                <a:cs typeface="Open Sans"/>
              </a:rPr>
              <a:t>Dr</a:t>
            </a:r>
            <a:r>
              <a:rPr lang="en-US" sz="1600" dirty="0">
                <a:solidFill>
                  <a:srgbClr val="58595B"/>
                </a:solidFill>
                <a:latin typeface="Open Sans"/>
                <a:ea typeface="Open Sans Light" panose="020B0306030504020204" pitchFamily="34" charset="0"/>
                <a:cs typeface="Open Sans"/>
              </a:rPr>
              <a:t> Nathalie Muller</a:t>
            </a:r>
          </a:p>
          <a:p>
            <a:pPr algn="l">
              <a:spcBef>
                <a:spcPts val="0"/>
              </a:spcBef>
              <a:defRPr/>
            </a:pPr>
            <a:r>
              <a:rPr lang="en-US" sz="1600" dirty="0">
                <a:solidFill>
                  <a:srgbClr val="58595B"/>
                </a:solidFill>
                <a:latin typeface="Open Sans"/>
                <a:ea typeface="Open Sans Light" panose="020B0306030504020204" pitchFamily="34" charset="0"/>
                <a:cs typeface="Open Sans"/>
              </a:rPr>
              <a:t>W: linkz-im.com</a:t>
            </a:r>
            <a:br>
              <a:rPr lang="en-US" sz="1600" dirty="0">
                <a:solidFill>
                  <a:srgbClr val="58595B"/>
                </a:solidFill>
                <a:latin typeface="Open Sans"/>
                <a:ea typeface="Open Sans Light" panose="020B0306030504020204" pitchFamily="34" charset="0"/>
                <a:cs typeface="Open Sans"/>
              </a:rPr>
            </a:br>
            <a:r>
              <a:rPr lang="en-US" sz="1600" dirty="0">
                <a:solidFill>
                  <a:srgbClr val="58595B"/>
                </a:solidFill>
                <a:latin typeface="Open Sans"/>
                <a:ea typeface="Open Sans Light" panose="020B0306030504020204" pitchFamily="34" charset="0"/>
                <a:cs typeface="Open Sans"/>
              </a:rPr>
              <a:t>E:  linkz@linkz-im.com</a:t>
            </a:r>
            <a:br>
              <a:rPr lang="en-US" sz="1600" dirty="0">
                <a:solidFill>
                  <a:srgbClr val="58595B"/>
                </a:solidFill>
                <a:latin typeface="Open Sans"/>
                <a:ea typeface="Open Sans Light" panose="020B0306030504020204" pitchFamily="34" charset="0"/>
                <a:cs typeface="Open Sans"/>
              </a:rPr>
            </a:br>
            <a:r>
              <a:rPr lang="en-US" sz="1600" dirty="0">
                <a:solidFill>
                  <a:srgbClr val="58595B"/>
                </a:solidFill>
                <a:latin typeface="Open Sans"/>
                <a:ea typeface="Open Sans Light" panose="020B0306030504020204" pitchFamily="34" charset="0"/>
                <a:cs typeface="Open Sans"/>
              </a:rPr>
              <a:t>T:  +44 (0)7799 412132</a:t>
            </a:r>
          </a:p>
          <a:p>
            <a:pPr algn="l">
              <a:spcBef>
                <a:spcPts val="0"/>
              </a:spcBef>
              <a:defRPr/>
            </a:pPr>
            <a:endParaRPr lang="en-US" sz="1600" dirty="0">
              <a:solidFill>
                <a:srgbClr val="58595B"/>
              </a:solidFill>
              <a:latin typeface="Open Sans"/>
              <a:ea typeface="Open Sans Light" panose="020B0306030504020204" pitchFamily="34" charset="0"/>
              <a:cs typeface="Open Sans"/>
            </a:endParaRPr>
          </a:p>
          <a:p>
            <a:pPr algn="l">
              <a:spcBef>
                <a:spcPts val="0"/>
              </a:spcBef>
              <a:defRPr/>
            </a:pPr>
            <a:r>
              <a:rPr lang="en-US" sz="2200" baseline="30000" dirty="0">
                <a:solidFill>
                  <a:srgbClr val="58595B"/>
                </a:solidFill>
                <a:latin typeface="Open Sans"/>
                <a:ea typeface="Open Sans Light" panose="020B0306030504020204" pitchFamily="34" charset="0"/>
                <a:cs typeface="Open Sans"/>
              </a:rPr>
              <a:t>Luiz Carlos Teles</a:t>
            </a:r>
            <a:endParaRPr lang="en-US" sz="2200" dirty="0">
              <a:solidFill>
                <a:srgbClr val="58595B"/>
              </a:solidFill>
              <a:latin typeface="Open Sans"/>
              <a:ea typeface="Open Sans Light" panose="020B0306030504020204" pitchFamily="34" charset="0"/>
              <a:cs typeface="Open Sans"/>
            </a:endParaRPr>
          </a:p>
          <a:p>
            <a:pPr algn="l">
              <a:spcBef>
                <a:spcPts val="0"/>
              </a:spcBef>
              <a:defRPr/>
            </a:pPr>
            <a:r>
              <a:rPr lang="en-US" sz="1600" dirty="0">
                <a:solidFill>
                  <a:srgbClr val="58595B"/>
                </a:solidFill>
                <a:latin typeface="Open Sans"/>
                <a:ea typeface="Open Sans Light" panose="020B0306030504020204" pitchFamily="34" charset="0"/>
                <a:cs typeface="Open Sans"/>
              </a:rPr>
              <a:t>W: davidsheldonassociates.co.uk</a:t>
            </a:r>
            <a:br>
              <a:rPr lang="en-US" sz="1600" dirty="0">
                <a:solidFill>
                  <a:srgbClr val="58595B"/>
                </a:solidFill>
                <a:latin typeface="Open Sans"/>
                <a:ea typeface="Open Sans Light" panose="020B0306030504020204" pitchFamily="34" charset="0"/>
                <a:cs typeface="Open Sans"/>
              </a:rPr>
            </a:br>
            <a:r>
              <a:rPr lang="en-US" sz="1600" dirty="0">
                <a:solidFill>
                  <a:srgbClr val="58595B"/>
                </a:solidFill>
                <a:latin typeface="Open Sans"/>
                <a:ea typeface="Open Sans Light" panose="020B0306030504020204" pitchFamily="34" charset="0"/>
                <a:cs typeface="Open Sans"/>
              </a:rPr>
              <a:t>E:   representeles@oi.com.br</a:t>
            </a:r>
            <a:br>
              <a:rPr lang="en-US" sz="1600" dirty="0">
                <a:solidFill>
                  <a:srgbClr val="58595B"/>
                </a:solidFill>
                <a:latin typeface="Open Sans"/>
                <a:ea typeface="Open Sans Light" panose="020B0306030504020204" pitchFamily="34" charset="0"/>
                <a:cs typeface="Open Sans"/>
              </a:rPr>
            </a:br>
            <a:r>
              <a:rPr lang="en-US" sz="1600" dirty="0">
                <a:solidFill>
                  <a:srgbClr val="58595B"/>
                </a:solidFill>
                <a:latin typeface="Open Sans"/>
                <a:ea typeface="Open Sans Light" panose="020B0306030504020204" pitchFamily="34" charset="0"/>
                <a:cs typeface="Open Sans"/>
              </a:rPr>
              <a:t>T:  +55 21 985463114</a:t>
            </a:r>
            <a:br>
              <a:rPr lang="en-US" sz="1600" dirty="0">
                <a:solidFill>
                  <a:srgbClr val="58595B"/>
                </a:solidFill>
                <a:latin typeface="Open Sans"/>
                <a:ea typeface="Open Sans Light" panose="020B0306030504020204" pitchFamily="34" charset="0"/>
                <a:cs typeface="Open Sans"/>
              </a:rPr>
            </a:br>
            <a:br>
              <a:rPr lang="en-US" sz="1600" dirty="0">
                <a:solidFill>
                  <a:srgbClr val="58595B"/>
                </a:solidFill>
                <a:latin typeface="Open Sans"/>
                <a:ea typeface="Open Sans Light" panose="020B0306030504020204" pitchFamily="34" charset="0"/>
                <a:cs typeface="Open Sans"/>
              </a:rPr>
            </a:br>
            <a:endParaRPr lang="en-US" sz="1600" u="sng" dirty="0">
              <a:latin typeface="Open Sans"/>
              <a:cs typeface="Open Sans"/>
            </a:endParaRPr>
          </a:p>
          <a:p>
            <a:pPr algn="l">
              <a:spcBef>
                <a:spcPts val="0"/>
              </a:spcBef>
              <a:defRPr/>
            </a:pPr>
            <a:br>
              <a:rPr lang="en-US" sz="1600" dirty="0">
                <a:solidFill>
                  <a:srgbClr val="58595B"/>
                </a:solidFill>
                <a:latin typeface="Open Sans"/>
                <a:ea typeface="Open Sans Light" panose="020B0306030504020204" pitchFamily="34" charset="0"/>
                <a:cs typeface="Open Sans"/>
              </a:rPr>
            </a:br>
            <a:br>
              <a:rPr lang="en-US" sz="1600" dirty="0">
                <a:solidFill>
                  <a:srgbClr val="58595B"/>
                </a:solidFill>
                <a:latin typeface="Open Sans"/>
                <a:ea typeface="Open Sans Light" panose="020B0306030504020204" pitchFamily="34" charset="0"/>
                <a:cs typeface="Open Sans"/>
              </a:rPr>
            </a:br>
            <a:r>
              <a:rPr lang="en-US" sz="1600" dirty="0">
                <a:solidFill>
                  <a:srgbClr val="58595B"/>
                </a:solidFill>
                <a:latin typeface="Open Sans"/>
                <a:ea typeface="Open Sans Light" panose="020B0306030504020204" pitchFamily="34" charset="0"/>
                <a:cs typeface="Open Sans"/>
              </a:rPr>
              <a:t>Get the app: </a:t>
            </a:r>
            <a:r>
              <a:rPr lang="en-US" sz="1600" u="sng" dirty="0">
                <a:latin typeface="Open Sans"/>
                <a:cs typeface="Open Sans"/>
                <a:hlinkClick r:id="rId2"/>
              </a:rPr>
              <a:t>https://be.linkz.im/GetLinkz</a:t>
            </a:r>
            <a:endParaRPr lang="en-US" sz="1600" u="sng" dirty="0">
              <a:latin typeface="Open Sans"/>
              <a:cs typeface="Open Sans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0552" y="1310100"/>
            <a:ext cx="2609947" cy="249486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05185" y="656571"/>
            <a:ext cx="3531371" cy="172014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800" dirty="0">
              <a:solidFill>
                <a:srgbClr val="58595B"/>
              </a:solidFill>
              <a:latin typeface="Open Sans"/>
              <a:ea typeface="Open Sans Light" panose="020B0306030504020204" pitchFamily="34" charset="0"/>
              <a:cs typeface="Open San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85235" y="618471"/>
            <a:ext cx="3531371" cy="172014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solidFill>
                  <a:srgbClr val="58595B"/>
                </a:solidFill>
                <a:latin typeface="Open Sans"/>
                <a:ea typeface="Open Sans Light" panose="020B0306030504020204" pitchFamily="34" charset="0"/>
                <a:cs typeface="Open Sans"/>
              </a:rPr>
              <a:t>Obrigado </a:t>
            </a:r>
            <a:r>
              <a:rPr lang="en-US" sz="2800" dirty="0" err="1">
                <a:solidFill>
                  <a:srgbClr val="58595B"/>
                </a:solidFill>
                <a:latin typeface="Open Sans"/>
                <a:ea typeface="Open Sans Light" panose="020B0306030504020204" pitchFamily="34" charset="0"/>
                <a:cs typeface="Open Sans"/>
              </a:rPr>
              <a:t>pela</a:t>
            </a:r>
            <a:r>
              <a:rPr lang="en-US" sz="2800" dirty="0">
                <a:solidFill>
                  <a:srgbClr val="58595B"/>
                </a:solidFill>
                <a:latin typeface="Open Sans"/>
                <a:ea typeface="Open Sans Light" panose="020B0306030504020204" pitchFamily="34" charset="0"/>
                <a:cs typeface="Open Sans"/>
              </a:rPr>
              <a:t> </a:t>
            </a:r>
            <a:r>
              <a:rPr lang="en-US" sz="2800" dirty="0" err="1">
                <a:solidFill>
                  <a:srgbClr val="58595B"/>
                </a:solidFill>
                <a:latin typeface="Open Sans"/>
                <a:ea typeface="Open Sans Light" panose="020B0306030504020204" pitchFamily="34" charset="0"/>
                <a:cs typeface="Open Sans"/>
              </a:rPr>
              <a:t>atenção</a:t>
            </a:r>
            <a:endParaRPr lang="en-US" sz="2800" dirty="0">
              <a:solidFill>
                <a:srgbClr val="58595B"/>
              </a:solidFill>
              <a:latin typeface="Open Sans"/>
              <a:ea typeface="Open Sans Light" panose="020B0306030504020204" pitchFamily="34" charset="0"/>
              <a:cs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265875903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6527" y="345552"/>
            <a:ext cx="7529875" cy="680130"/>
          </a:xfrm>
        </p:spPr>
        <p:txBody>
          <a:bodyPr lIns="0" tIns="0" rIns="0" bIns="0"/>
          <a:lstStyle/>
          <a:p>
            <a:r>
              <a:rPr lang="en-US" b="1" dirty="0" err="1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Linkz</a:t>
            </a:r>
            <a:r>
              <a:rPr lang="en-US" b="1" dirty="0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</a:t>
            </a:r>
            <a:r>
              <a:rPr lang="en-US" b="1" dirty="0" err="1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pode</a:t>
            </a:r>
            <a:r>
              <a:rPr lang="en-US" b="1" dirty="0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ser </a:t>
            </a:r>
            <a:r>
              <a:rPr lang="en-US" b="1" dirty="0" err="1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ativado</a:t>
            </a:r>
            <a:r>
              <a:rPr lang="en-US" b="1" dirty="0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</a:t>
            </a:r>
            <a:r>
              <a:rPr lang="en-US" b="1" dirty="0" err="1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por</a:t>
            </a:r>
            <a:r>
              <a:rPr lang="en-US" b="1" dirty="0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</a:t>
            </a:r>
            <a:r>
              <a:rPr lang="en-US" b="1" dirty="0" err="1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qualquer</a:t>
            </a:r>
            <a:r>
              <a:rPr lang="en-US" b="1" dirty="0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</a:t>
            </a:r>
            <a:r>
              <a:rPr lang="en-US" b="1" dirty="0" err="1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tipo</a:t>
            </a:r>
            <a:r>
              <a:rPr lang="en-US" b="1" dirty="0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de ‘</a:t>
            </a:r>
            <a:r>
              <a:rPr lang="en-US" b="1" dirty="0" err="1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mídia</a:t>
            </a:r>
            <a:r>
              <a:rPr lang="en-US" b="1" dirty="0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’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485849" y="1519669"/>
            <a:ext cx="7123267" cy="488127"/>
          </a:xfrm>
        </p:spPr>
        <p:txBody>
          <a:bodyPr/>
          <a:lstStyle/>
          <a:p>
            <a:pPr marL="0" lvl="1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2000" b="1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Em</a:t>
            </a:r>
            <a:r>
              <a:rPr lang="en-US" sz="2000" b="1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casa							Na </a:t>
            </a:r>
            <a:r>
              <a:rPr lang="en-US" sz="2000" b="1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loja</a:t>
            </a:r>
            <a:endParaRPr lang="en-US" sz="2000" b="1" i="1" dirty="0">
              <a:solidFill>
                <a:srgbClr val="5A5A5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Content Placeholder 7"/>
          <p:cNvSpPr txBox="1">
            <a:spLocks/>
          </p:cNvSpPr>
          <p:nvPr/>
        </p:nvSpPr>
        <p:spPr>
          <a:xfrm>
            <a:off x="176464" y="2076632"/>
            <a:ext cx="8831178" cy="2275305"/>
          </a:xfrm>
          <a:prstGeom prst="rect">
            <a:avLst/>
          </a:prstGeom>
        </p:spPr>
        <p:txBody>
          <a:bodyPr lIns="0" tIns="0" rIns="0" bIns="0" numCol="2" spcCol="274320"/>
          <a:lstStyle>
            <a:lvl1pPr marL="171450" indent="-17145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Open Sans"/>
              </a:defRPr>
            </a:lvl1pPr>
            <a:lvl2pPr marL="630238" indent="-173038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Open Sans"/>
                <a:ea typeface="+mn-ea"/>
                <a:cs typeface="Open Sans"/>
              </a:defRPr>
            </a:lvl2pPr>
            <a:lvl3pPr marL="1089025" indent="-174625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kern="1200">
                <a:solidFill>
                  <a:schemeClr val="tx1"/>
                </a:solidFill>
                <a:latin typeface="Open Sans"/>
                <a:ea typeface="+mn-ea"/>
                <a:cs typeface="Open Sans"/>
              </a:defRPr>
            </a:lvl3pPr>
            <a:lvl4pPr marL="1546225" indent="-174625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200" kern="1200">
                <a:solidFill>
                  <a:schemeClr val="tx1"/>
                </a:solidFill>
                <a:latin typeface="Open Sans"/>
                <a:ea typeface="+mn-ea"/>
                <a:cs typeface="Open Sans"/>
              </a:defRPr>
            </a:lvl4pPr>
            <a:lvl5pPr marL="1995488" indent="-166688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050" kern="1200">
                <a:solidFill>
                  <a:schemeClr val="tx1"/>
                </a:solidFill>
                <a:latin typeface="Open Sans"/>
                <a:ea typeface="+mn-ea"/>
                <a:cs typeface="Open San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200"/>
              </a:spcBef>
              <a:buClr>
                <a:srgbClr val="FFC000"/>
              </a:buClr>
              <a:buSzPct val="100000"/>
            </a:pPr>
            <a:r>
              <a:rPr lang="en-US" sz="16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Panfleto</a:t>
            </a:r>
            <a:r>
              <a:rPr lang="en-US" sz="16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6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dentro</a:t>
            </a:r>
            <a:r>
              <a:rPr lang="en-US" sz="16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6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da</a:t>
            </a:r>
            <a:r>
              <a:rPr lang="en-US" sz="16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6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embalagem</a:t>
            </a:r>
            <a:r>
              <a:rPr lang="en-US" sz="16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do </a:t>
            </a:r>
            <a:r>
              <a:rPr lang="en-US" sz="16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produto</a:t>
            </a:r>
            <a:endParaRPr lang="en-US" sz="1600" dirty="0">
              <a:solidFill>
                <a:srgbClr val="5A5A5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20000"/>
              </a:lnSpc>
              <a:spcBef>
                <a:spcPts val="200"/>
              </a:spcBef>
              <a:buClr>
                <a:srgbClr val="FFC000"/>
              </a:buClr>
              <a:buSzPct val="100000"/>
            </a:pPr>
            <a:r>
              <a:rPr lang="en-US" sz="16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Código</a:t>
            </a:r>
            <a:r>
              <a:rPr lang="en-US" sz="16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de barras EAN </a:t>
            </a:r>
            <a:r>
              <a:rPr lang="en-US" sz="16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já</a:t>
            </a:r>
            <a:r>
              <a:rPr lang="en-US" sz="16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6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existente</a:t>
            </a:r>
            <a:r>
              <a:rPr lang="en-US" sz="16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no </a:t>
            </a:r>
            <a:r>
              <a:rPr lang="en-US" sz="16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produto</a:t>
            </a:r>
            <a:endParaRPr lang="en-US" sz="1600" dirty="0">
              <a:solidFill>
                <a:srgbClr val="5A5A5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20000"/>
              </a:lnSpc>
              <a:spcBef>
                <a:spcPts val="200"/>
              </a:spcBef>
              <a:buClr>
                <a:srgbClr val="FFC000"/>
              </a:buClr>
              <a:buSzPct val="100000"/>
            </a:pPr>
            <a:r>
              <a:rPr lang="en-US" sz="16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Rótulo</a:t>
            </a:r>
            <a:r>
              <a:rPr lang="en-US" sz="16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com </a:t>
            </a:r>
            <a:r>
              <a:rPr lang="en-US" sz="16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marca</a:t>
            </a:r>
            <a:r>
              <a:rPr lang="en-US" sz="16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6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d’água</a:t>
            </a:r>
            <a:endParaRPr lang="en-US" sz="1600" dirty="0">
              <a:solidFill>
                <a:srgbClr val="5A5A5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20000"/>
              </a:lnSpc>
              <a:spcBef>
                <a:spcPts val="200"/>
              </a:spcBef>
              <a:buClr>
                <a:srgbClr val="FFC000"/>
              </a:buClr>
              <a:buSzPct val="100000"/>
            </a:pPr>
            <a:r>
              <a:rPr lang="en-US" sz="16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Imagens</a:t>
            </a:r>
            <a:r>
              <a:rPr lang="en-US" sz="16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de </a:t>
            </a:r>
            <a:r>
              <a:rPr lang="en-US" sz="16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catálogos</a:t>
            </a:r>
            <a:r>
              <a:rPr lang="en-US" sz="16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com </a:t>
            </a:r>
            <a:r>
              <a:rPr lang="en-US" sz="16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marca</a:t>
            </a:r>
            <a:r>
              <a:rPr lang="en-US" sz="16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6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d’água</a:t>
            </a:r>
            <a:endParaRPr lang="en-US" sz="1600" dirty="0">
              <a:solidFill>
                <a:srgbClr val="5A5A5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20000"/>
              </a:lnSpc>
              <a:spcBef>
                <a:spcPts val="200"/>
              </a:spcBef>
              <a:buClr>
                <a:srgbClr val="FFC000"/>
              </a:buClr>
              <a:buSzPct val="100000"/>
            </a:pPr>
            <a:r>
              <a:rPr lang="en-US" sz="16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Mídia</a:t>
            </a:r>
            <a:r>
              <a:rPr lang="en-US" sz="16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Social</a:t>
            </a:r>
          </a:p>
          <a:p>
            <a:pPr>
              <a:lnSpc>
                <a:spcPct val="120000"/>
              </a:lnSpc>
              <a:spcBef>
                <a:spcPts val="200"/>
              </a:spcBef>
              <a:buClr>
                <a:srgbClr val="FFC000"/>
              </a:buClr>
              <a:buSzPct val="100000"/>
            </a:pPr>
            <a:r>
              <a:rPr lang="en-US" sz="16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Mala </a:t>
            </a:r>
            <a:r>
              <a:rPr lang="en-US" sz="16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Direta</a:t>
            </a:r>
            <a:r>
              <a:rPr lang="en-US" sz="16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(via e-mail)</a:t>
            </a:r>
          </a:p>
          <a:p>
            <a:pPr>
              <a:lnSpc>
                <a:spcPct val="120000"/>
              </a:lnSpc>
              <a:spcBef>
                <a:spcPts val="200"/>
              </a:spcBef>
              <a:buClr>
                <a:srgbClr val="FFC000"/>
              </a:buClr>
              <a:buSzPct val="100000"/>
              <a:tabLst>
                <a:tab pos="3141663" algn="l"/>
              </a:tabLst>
            </a:pPr>
            <a:endParaRPr lang="en-US" sz="1600" dirty="0">
              <a:solidFill>
                <a:srgbClr val="5A5A5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20000"/>
              </a:lnSpc>
              <a:spcBef>
                <a:spcPts val="200"/>
              </a:spcBef>
              <a:buClr>
                <a:srgbClr val="FFC000"/>
              </a:buClr>
              <a:buSzPct val="100000"/>
              <a:tabLst>
                <a:tab pos="3141663" algn="l"/>
              </a:tabLst>
            </a:pPr>
            <a:r>
              <a:rPr lang="en-US" sz="16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Avisos</a:t>
            </a:r>
            <a:r>
              <a:rPr lang="en-US" sz="16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via Bluetooth</a:t>
            </a:r>
          </a:p>
          <a:p>
            <a:pPr>
              <a:lnSpc>
                <a:spcPct val="120000"/>
              </a:lnSpc>
              <a:spcBef>
                <a:spcPts val="200"/>
              </a:spcBef>
              <a:buClr>
                <a:srgbClr val="FFC000"/>
              </a:buClr>
              <a:buSzPct val="100000"/>
              <a:tabLst>
                <a:tab pos="3141663" algn="l"/>
              </a:tabLst>
            </a:pPr>
            <a:r>
              <a:rPr lang="en-US" sz="16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NFC</a:t>
            </a:r>
          </a:p>
          <a:p>
            <a:pPr>
              <a:lnSpc>
                <a:spcPct val="120000"/>
              </a:lnSpc>
              <a:spcBef>
                <a:spcPts val="200"/>
              </a:spcBef>
              <a:buClr>
                <a:srgbClr val="FFC000"/>
              </a:buClr>
              <a:buSzPct val="100000"/>
              <a:tabLst>
                <a:tab pos="3141663" algn="l"/>
              </a:tabLst>
            </a:pPr>
            <a:r>
              <a:rPr lang="en-US" sz="16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RFID</a:t>
            </a:r>
          </a:p>
          <a:p>
            <a:pPr>
              <a:lnSpc>
                <a:spcPct val="120000"/>
              </a:lnSpc>
              <a:spcBef>
                <a:spcPts val="200"/>
              </a:spcBef>
              <a:buClr>
                <a:srgbClr val="FFC000"/>
              </a:buClr>
              <a:buSzPct val="100000"/>
              <a:tabLst>
                <a:tab pos="3141663" algn="l"/>
              </a:tabLst>
            </a:pPr>
            <a:r>
              <a:rPr lang="en-US" sz="16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Testeira</a:t>
            </a:r>
            <a:r>
              <a:rPr lang="en-US" sz="16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de </a:t>
            </a:r>
            <a:r>
              <a:rPr lang="en-US" sz="16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gôndolas</a:t>
            </a:r>
            <a:endParaRPr lang="en-US" sz="1600" dirty="0">
              <a:solidFill>
                <a:srgbClr val="5A5A5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20000"/>
              </a:lnSpc>
              <a:spcBef>
                <a:spcPts val="200"/>
              </a:spcBef>
              <a:buClr>
                <a:srgbClr val="FFC000"/>
              </a:buClr>
              <a:buSzPct val="100000"/>
              <a:tabLst>
                <a:tab pos="3141663" algn="l"/>
              </a:tabLst>
            </a:pPr>
            <a:r>
              <a:rPr lang="en-US" sz="16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Pontos</a:t>
            </a:r>
            <a:r>
              <a:rPr lang="en-US" sz="16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de Venda</a:t>
            </a:r>
          </a:p>
          <a:p>
            <a:pPr>
              <a:lnSpc>
                <a:spcPct val="120000"/>
              </a:lnSpc>
              <a:spcBef>
                <a:spcPts val="200"/>
              </a:spcBef>
              <a:buClr>
                <a:srgbClr val="FFC000"/>
              </a:buClr>
              <a:buSzPct val="100000"/>
              <a:tabLst>
                <a:tab pos="3141663" algn="l"/>
              </a:tabLst>
            </a:pPr>
            <a:r>
              <a:rPr lang="en-US" sz="16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Código</a:t>
            </a:r>
            <a:r>
              <a:rPr lang="en-US" sz="16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de Barras</a:t>
            </a:r>
          </a:p>
          <a:p>
            <a:pPr>
              <a:lnSpc>
                <a:spcPct val="120000"/>
              </a:lnSpc>
              <a:spcBef>
                <a:spcPts val="200"/>
              </a:spcBef>
              <a:buClr>
                <a:srgbClr val="FFC000"/>
              </a:buClr>
              <a:buSzPct val="100000"/>
              <a:tabLst>
                <a:tab pos="3141663" algn="l"/>
              </a:tabLst>
            </a:pPr>
            <a:r>
              <a:rPr lang="en-US" sz="16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Recibo</a:t>
            </a:r>
            <a:r>
              <a:rPr lang="en-US" sz="16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do </a:t>
            </a:r>
            <a:r>
              <a:rPr lang="en-US" sz="16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Caixa</a:t>
            </a:r>
            <a:endParaRPr lang="en-US" sz="1600" dirty="0">
              <a:solidFill>
                <a:srgbClr val="5A5A5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496527" y="1035393"/>
            <a:ext cx="3848101" cy="382274"/>
          </a:xfrm>
        </p:spPr>
        <p:txBody>
          <a:bodyPr tIns="0"/>
          <a:lstStyle/>
          <a:p>
            <a:r>
              <a:rPr lang="en-US" sz="2200" dirty="0"/>
              <a:t>- Como -</a:t>
            </a:r>
          </a:p>
        </p:txBody>
      </p:sp>
    </p:spTree>
    <p:extLst>
      <p:ext uri="{BB962C8B-B14F-4D97-AF65-F5344CB8AC3E}">
        <p14:creationId xmlns:p14="http://schemas.microsoft.com/office/powerpoint/2010/main" val="2054022733"/>
      </p:ext>
    </p:extLst>
  </p:cSld>
  <p:clrMapOvr>
    <a:masterClrMapping/>
  </p:clrMapOvr>
  <p:transition spd="slow">
    <p:push dir="u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6527" y="201613"/>
            <a:ext cx="7529875" cy="680130"/>
          </a:xfrm>
        </p:spPr>
        <p:txBody>
          <a:bodyPr lIns="0" tIns="0" rIns="0" bIns="0"/>
          <a:lstStyle/>
          <a:p>
            <a:r>
              <a:rPr lang="en-US" sz="2800" b="1" dirty="0" err="1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Exemplo</a:t>
            </a:r>
            <a:r>
              <a:rPr lang="en-US" sz="2800" b="1" dirty="0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: </a:t>
            </a:r>
            <a:r>
              <a:rPr lang="en-US" sz="2800" b="1" dirty="0" err="1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informação</a:t>
            </a:r>
            <a:r>
              <a:rPr lang="en-US" sz="2800" b="1" dirty="0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</a:t>
            </a:r>
            <a:r>
              <a:rPr lang="en-US" sz="2800" b="1" dirty="0" err="1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customizada</a:t>
            </a:r>
            <a:endParaRPr lang="en-US" sz="2800" b="1" dirty="0">
              <a:solidFill>
                <a:srgbClr val="5A5A5A"/>
              </a:solidFill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  <p:sp>
        <p:nvSpPr>
          <p:cNvPr id="6" name="Content Placeholder 7"/>
          <p:cNvSpPr txBox="1">
            <a:spLocks/>
          </p:cNvSpPr>
          <p:nvPr/>
        </p:nvSpPr>
        <p:spPr>
          <a:xfrm>
            <a:off x="497901" y="1356496"/>
            <a:ext cx="8646099" cy="2762832"/>
          </a:xfrm>
          <a:prstGeom prst="rect">
            <a:avLst/>
          </a:prstGeom>
        </p:spPr>
        <p:txBody>
          <a:bodyPr lIns="0" tIns="0" rIns="0" bIns="0" numCol="1" spcCol="274320"/>
          <a:lstStyle>
            <a:lvl1pPr marL="171450" indent="-17145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Open Sans"/>
              </a:defRPr>
            </a:lvl1pPr>
            <a:lvl2pPr marL="630238" indent="-173038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Open Sans"/>
                <a:ea typeface="+mn-ea"/>
                <a:cs typeface="Open Sans"/>
              </a:defRPr>
            </a:lvl2pPr>
            <a:lvl3pPr marL="1089025" indent="-174625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kern="1200">
                <a:solidFill>
                  <a:schemeClr val="tx1"/>
                </a:solidFill>
                <a:latin typeface="Open Sans"/>
                <a:ea typeface="+mn-ea"/>
                <a:cs typeface="Open Sans"/>
              </a:defRPr>
            </a:lvl3pPr>
            <a:lvl4pPr marL="1546225" indent="-174625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200" kern="1200">
                <a:solidFill>
                  <a:schemeClr val="tx1"/>
                </a:solidFill>
                <a:latin typeface="Open Sans"/>
                <a:ea typeface="+mn-ea"/>
                <a:cs typeface="Open Sans"/>
              </a:defRPr>
            </a:lvl4pPr>
            <a:lvl5pPr marL="1995488" indent="-166688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050" kern="1200">
                <a:solidFill>
                  <a:schemeClr val="tx1"/>
                </a:solidFill>
                <a:latin typeface="Open Sans"/>
                <a:ea typeface="+mn-ea"/>
                <a:cs typeface="Open San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200"/>
              </a:spcBef>
              <a:buClr>
                <a:srgbClr val="FFC000"/>
              </a:buClr>
              <a:buSzPct val="100000"/>
            </a:pP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Imagens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codificadas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em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um 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catálogo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e a 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captura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de 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códigos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de barras EAN 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revelam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mais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informações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b="1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relevantes</a:t>
            </a:r>
            <a:r>
              <a:rPr lang="en-US" b="1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 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que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em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um 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rótulo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ou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num simples 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catálogo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como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por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exemplo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</a:t>
            </a:r>
          </a:p>
          <a:p>
            <a:pPr lvl="1">
              <a:lnSpc>
                <a:spcPct val="120000"/>
              </a:lnSpc>
              <a:spcBef>
                <a:spcPts val="200"/>
              </a:spcBef>
              <a:buClr>
                <a:srgbClr val="FFC000"/>
              </a:buClr>
              <a:buSzPct val="100000"/>
            </a:pPr>
            <a:r>
              <a:rPr lang="en-US" sz="18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Lista</a:t>
            </a:r>
            <a:r>
              <a:rPr lang="en-US" sz="18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de </a:t>
            </a:r>
            <a:r>
              <a:rPr lang="en-US" sz="18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substâncias</a:t>
            </a:r>
            <a:r>
              <a:rPr lang="en-US" sz="18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8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que</a:t>
            </a:r>
            <a:r>
              <a:rPr lang="en-US" sz="18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8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podem</a:t>
            </a:r>
            <a:r>
              <a:rPr lang="en-US" sz="18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8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causar</a:t>
            </a:r>
            <a:r>
              <a:rPr lang="en-US" sz="18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8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alergias</a:t>
            </a:r>
            <a:r>
              <a:rPr lang="en-US" sz="18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sz="18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onde</a:t>
            </a:r>
            <a:r>
              <a:rPr lang="en-US" sz="18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o </a:t>
            </a:r>
            <a:r>
              <a:rPr lang="en-US" sz="18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consumidor</a:t>
            </a:r>
            <a:r>
              <a:rPr lang="en-US" sz="18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define </a:t>
            </a:r>
            <a:r>
              <a:rPr lang="en-US" sz="18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suas</a:t>
            </a:r>
            <a:r>
              <a:rPr lang="en-US" sz="18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8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preferências</a:t>
            </a:r>
            <a:r>
              <a:rPr lang="en-US" sz="18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8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para</a:t>
            </a:r>
            <a:r>
              <a:rPr lang="en-US" sz="18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ser </a:t>
            </a:r>
            <a:r>
              <a:rPr lang="en-US" sz="18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alertado</a:t>
            </a:r>
            <a:r>
              <a:rPr lang="en-US" sz="18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8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em</a:t>
            </a:r>
            <a:r>
              <a:rPr lang="en-US" sz="18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8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futuros</a:t>
            </a:r>
            <a:r>
              <a:rPr lang="en-US" sz="18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“</a:t>
            </a:r>
            <a:r>
              <a:rPr lang="en-US" sz="1800" i="1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scans</a:t>
            </a:r>
            <a:r>
              <a:rPr lang="en-US" sz="18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” </a:t>
            </a:r>
          </a:p>
          <a:p>
            <a:pPr lvl="1">
              <a:lnSpc>
                <a:spcPct val="120000"/>
              </a:lnSpc>
              <a:spcBef>
                <a:spcPts val="200"/>
              </a:spcBef>
              <a:buClr>
                <a:srgbClr val="FFC000"/>
              </a:buClr>
              <a:buSzPct val="100000"/>
            </a:pPr>
            <a:r>
              <a:rPr lang="en-US" sz="18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Teor</a:t>
            </a:r>
            <a:r>
              <a:rPr lang="en-US" sz="18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de </a:t>
            </a:r>
            <a:r>
              <a:rPr lang="en-US" sz="18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açucar</a:t>
            </a:r>
            <a:endParaRPr lang="en-US" sz="1800" dirty="0">
              <a:solidFill>
                <a:srgbClr val="5A5A5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1">
              <a:lnSpc>
                <a:spcPct val="120000"/>
              </a:lnSpc>
              <a:spcBef>
                <a:spcPts val="200"/>
              </a:spcBef>
              <a:buClr>
                <a:srgbClr val="FFC000"/>
              </a:buClr>
              <a:buSzPct val="100000"/>
            </a:pPr>
            <a:r>
              <a:rPr lang="en-US" sz="18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Produtos</a:t>
            </a:r>
            <a:r>
              <a:rPr lang="en-US" sz="18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8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alternativos</a:t>
            </a:r>
            <a:r>
              <a:rPr lang="en-US" sz="18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(</a:t>
            </a:r>
            <a:r>
              <a:rPr lang="en-US" sz="18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genéricos</a:t>
            </a:r>
            <a:r>
              <a:rPr lang="en-US" sz="18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)</a:t>
            </a:r>
          </a:p>
          <a:p>
            <a:pPr lvl="1">
              <a:lnSpc>
                <a:spcPct val="120000"/>
              </a:lnSpc>
              <a:spcBef>
                <a:spcPts val="200"/>
              </a:spcBef>
              <a:buClr>
                <a:srgbClr val="FFC000"/>
              </a:buClr>
              <a:buSzPct val="100000"/>
            </a:pPr>
            <a:r>
              <a:rPr lang="en-US" sz="18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Origem</a:t>
            </a:r>
            <a:r>
              <a:rPr lang="en-US" sz="18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sz="18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história</a:t>
            </a:r>
            <a:endParaRPr lang="en-US" sz="1800" dirty="0">
              <a:solidFill>
                <a:srgbClr val="5A5A5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1">
              <a:lnSpc>
                <a:spcPct val="120000"/>
              </a:lnSpc>
              <a:spcBef>
                <a:spcPts val="200"/>
              </a:spcBef>
              <a:buClr>
                <a:srgbClr val="FFC000"/>
              </a:buClr>
              <a:buSzPct val="100000"/>
            </a:pPr>
            <a:r>
              <a:rPr lang="en-US" sz="18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Descontos</a:t>
            </a:r>
            <a:r>
              <a:rPr lang="en-US" sz="1800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sz="1800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ofertas</a:t>
            </a:r>
            <a:endParaRPr lang="en-US" sz="1800" dirty="0">
              <a:solidFill>
                <a:srgbClr val="5A5A5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4343488"/>
      </p:ext>
    </p:extLst>
  </p:cSld>
  <p:clrMapOvr>
    <a:masterClrMapping/>
  </p:clrMapOvr>
  <p:transition spd="slow">
    <p:push dir="u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01612"/>
            <a:ext cx="9144000" cy="811641"/>
          </a:xfrm>
        </p:spPr>
        <p:txBody>
          <a:bodyPr lIns="0" tIns="0" rIns="0" bIns="0"/>
          <a:lstStyle/>
          <a:p>
            <a:r>
              <a:rPr lang="en-US" sz="2800" b="1" dirty="0" err="1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Cenário</a:t>
            </a:r>
            <a:r>
              <a:rPr lang="en-US" sz="2800" b="1" dirty="0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#1: </a:t>
            </a:r>
            <a:r>
              <a:rPr lang="en-US" sz="2800" b="1" dirty="0" err="1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Consumidor</a:t>
            </a:r>
            <a:r>
              <a:rPr lang="en-US" sz="2800" b="1" dirty="0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</a:t>
            </a:r>
            <a:r>
              <a:rPr lang="en-US" sz="2800" b="1" dirty="0" err="1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faz</a:t>
            </a:r>
            <a:r>
              <a:rPr lang="en-US" sz="2800" b="1" dirty="0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a </a:t>
            </a:r>
            <a:r>
              <a:rPr lang="en-US" sz="2800" b="1" dirty="0" err="1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leitura</a:t>
            </a:r>
            <a:r>
              <a:rPr lang="en-US" sz="2800" b="1" dirty="0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(scan) do </a:t>
            </a:r>
            <a:r>
              <a:rPr lang="en-US" sz="2800" b="1" dirty="0" err="1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produto</a:t>
            </a:r>
            <a:r>
              <a:rPr lang="en-US" sz="2800" b="1" dirty="0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</a:t>
            </a:r>
            <a:r>
              <a:rPr lang="en-US" sz="2800" b="1" dirty="0" err="1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em</a:t>
            </a:r>
            <a:r>
              <a:rPr lang="en-US" sz="2800" b="1" dirty="0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</a:t>
            </a:r>
            <a:r>
              <a:rPr lang="en-US" sz="2800" b="1" dirty="0" err="1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sua</a:t>
            </a:r>
            <a:r>
              <a:rPr lang="en-US" sz="2800" b="1" dirty="0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casa</a:t>
            </a:r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0" y="1051869"/>
            <a:ext cx="5418241" cy="382274"/>
          </a:xfrm>
        </p:spPr>
        <p:txBody>
          <a:bodyPr tIns="0"/>
          <a:lstStyle/>
          <a:p>
            <a:r>
              <a:rPr lang="en-US" sz="2200" dirty="0"/>
              <a:t>- </a:t>
            </a:r>
            <a:r>
              <a:rPr lang="en-US" sz="2200" dirty="0" err="1"/>
              <a:t>Cenários</a:t>
            </a:r>
            <a:r>
              <a:rPr lang="en-US" sz="2200" dirty="0"/>
              <a:t> do comprador (shopper)-</a:t>
            </a:r>
          </a:p>
        </p:txBody>
      </p:sp>
      <p:sp>
        <p:nvSpPr>
          <p:cNvPr id="5" name="Content Placeholder 7"/>
          <p:cNvSpPr txBox="1">
            <a:spLocks/>
          </p:cNvSpPr>
          <p:nvPr/>
        </p:nvSpPr>
        <p:spPr>
          <a:xfrm>
            <a:off x="485775" y="1668015"/>
            <a:ext cx="8402852" cy="2168727"/>
          </a:xfrm>
          <a:prstGeom prst="rect">
            <a:avLst/>
          </a:prstGeom>
        </p:spPr>
        <p:txBody>
          <a:bodyPr lIns="0" tIns="0" rIns="0" bIns="0" numCol="1" spcCol="274320"/>
          <a:lstStyle>
            <a:lvl1pPr marL="171450" indent="-17145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Open Sans"/>
              </a:defRPr>
            </a:lvl1pPr>
            <a:lvl2pPr marL="630238" indent="-173038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Open Sans"/>
                <a:ea typeface="+mn-ea"/>
                <a:cs typeface="Open Sans"/>
              </a:defRPr>
            </a:lvl2pPr>
            <a:lvl3pPr marL="1089025" indent="-174625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kern="1200">
                <a:solidFill>
                  <a:schemeClr val="tx1"/>
                </a:solidFill>
                <a:latin typeface="Open Sans"/>
                <a:ea typeface="+mn-ea"/>
                <a:cs typeface="Open Sans"/>
              </a:defRPr>
            </a:lvl3pPr>
            <a:lvl4pPr marL="1546225" indent="-174625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200" kern="1200">
                <a:solidFill>
                  <a:schemeClr val="tx1"/>
                </a:solidFill>
                <a:latin typeface="Open Sans"/>
                <a:ea typeface="+mn-ea"/>
                <a:cs typeface="Open Sans"/>
              </a:defRPr>
            </a:lvl4pPr>
            <a:lvl5pPr marL="1995488" indent="-166688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050" kern="1200">
                <a:solidFill>
                  <a:schemeClr val="tx1"/>
                </a:solidFill>
                <a:latin typeface="Open Sans"/>
                <a:ea typeface="+mn-ea"/>
                <a:cs typeface="Open San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200"/>
              </a:spcBef>
              <a:buClr>
                <a:srgbClr val="FFC000"/>
              </a:buClr>
              <a:buSzPct val="100000"/>
            </a:pP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Pega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uma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caixa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vazia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(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ou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quase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) e 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faz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 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leitura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(scan) do 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código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de barras</a:t>
            </a:r>
          </a:p>
          <a:p>
            <a:pPr>
              <a:lnSpc>
                <a:spcPct val="120000"/>
              </a:lnSpc>
              <a:spcBef>
                <a:spcPts val="200"/>
              </a:spcBef>
              <a:buClr>
                <a:srgbClr val="FFC000"/>
              </a:buClr>
              <a:buSzPct val="100000"/>
            </a:pP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Na 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página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de 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pagamento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seleciona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“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Comprar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”</a:t>
            </a:r>
          </a:p>
          <a:p>
            <a:pPr>
              <a:lnSpc>
                <a:spcPct val="120000"/>
              </a:lnSpc>
              <a:spcBef>
                <a:spcPts val="200"/>
              </a:spcBef>
              <a:buClr>
                <a:srgbClr val="FFC000"/>
              </a:buClr>
              <a:buSzPct val="100000"/>
            </a:pP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Coloca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o 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produto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no “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carrinho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” e a 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seguinte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mensagem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aparece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 “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Você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tentou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outras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imagens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do 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produto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”</a:t>
            </a:r>
          </a:p>
          <a:p>
            <a:pPr>
              <a:lnSpc>
                <a:spcPct val="120000"/>
              </a:lnSpc>
              <a:spcBef>
                <a:spcPts val="200"/>
              </a:spcBef>
              <a:buClr>
                <a:srgbClr val="FFC000"/>
              </a:buClr>
              <a:buSzPct val="100000"/>
            </a:pP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Coloque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 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informação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do 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cartão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de 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crédito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apenas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uma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vez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– as 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leituras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seguintes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já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permitirão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compras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com 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apenas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1-clique</a:t>
            </a:r>
          </a:p>
          <a:p>
            <a:pPr>
              <a:lnSpc>
                <a:spcPct val="120000"/>
              </a:lnSpc>
              <a:spcBef>
                <a:spcPts val="200"/>
              </a:spcBef>
              <a:buClr>
                <a:srgbClr val="FFC000"/>
              </a:buClr>
              <a:buSzPct val="100000"/>
            </a:pPr>
            <a:endParaRPr lang="en-US" dirty="0">
              <a:solidFill>
                <a:srgbClr val="5A5A5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5213195"/>
      </p:ext>
    </p:extLst>
  </p:cSld>
  <p:clrMapOvr>
    <a:masterClrMapping/>
  </p:clrMapOvr>
  <p:transition spd="slow">
    <p:push dir="u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6525" y="201613"/>
            <a:ext cx="8144594" cy="680130"/>
          </a:xfrm>
        </p:spPr>
        <p:txBody>
          <a:bodyPr lIns="0" tIns="0" rIns="0" bIns="0"/>
          <a:lstStyle/>
          <a:p>
            <a:r>
              <a:rPr lang="en-US" sz="2800" b="1" dirty="0" err="1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Cenário</a:t>
            </a:r>
            <a:r>
              <a:rPr lang="en-US" sz="2800" b="1" dirty="0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#2: </a:t>
            </a:r>
            <a:r>
              <a:rPr lang="en-US" sz="2800" b="1" dirty="0" err="1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Consumidor</a:t>
            </a:r>
            <a:r>
              <a:rPr lang="en-US" sz="2800" b="1" dirty="0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</a:t>
            </a:r>
            <a:r>
              <a:rPr lang="en-US" sz="2800" b="1" dirty="0" err="1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faz</a:t>
            </a:r>
            <a:r>
              <a:rPr lang="en-US" sz="2800" b="1" dirty="0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a </a:t>
            </a:r>
            <a:r>
              <a:rPr lang="en-US" sz="2800" b="1" dirty="0" err="1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leitura</a:t>
            </a:r>
            <a:r>
              <a:rPr lang="en-US" sz="2800" b="1" dirty="0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(scan) do </a:t>
            </a:r>
            <a:r>
              <a:rPr lang="en-US" sz="2800" b="1" dirty="0" err="1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catálogo</a:t>
            </a:r>
            <a:r>
              <a:rPr lang="en-US" sz="2800" b="1" dirty="0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</a:t>
            </a:r>
            <a:r>
              <a:rPr lang="en-US" sz="2800" b="1" dirty="0" err="1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em</a:t>
            </a:r>
            <a:r>
              <a:rPr lang="en-US" sz="2800" b="1" dirty="0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</a:t>
            </a:r>
            <a:r>
              <a:rPr lang="en-US" sz="2800" b="1" dirty="0" err="1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sua</a:t>
            </a:r>
            <a:r>
              <a:rPr lang="en-US" sz="2800" b="1" dirty="0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casa</a:t>
            </a:r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1" y="1035393"/>
            <a:ext cx="5132172" cy="382274"/>
          </a:xfrm>
        </p:spPr>
        <p:txBody>
          <a:bodyPr tIns="0"/>
          <a:lstStyle/>
          <a:p>
            <a:r>
              <a:rPr lang="en-US" sz="2200" dirty="0"/>
              <a:t>- </a:t>
            </a:r>
            <a:r>
              <a:rPr lang="en-US" sz="2200" dirty="0" err="1"/>
              <a:t>Cenários</a:t>
            </a:r>
            <a:r>
              <a:rPr lang="en-US" sz="2200" dirty="0"/>
              <a:t> do comprador (shopper)-</a:t>
            </a:r>
          </a:p>
        </p:txBody>
      </p:sp>
      <p:sp>
        <p:nvSpPr>
          <p:cNvPr id="5" name="Content Placeholder 7"/>
          <p:cNvSpPr txBox="1">
            <a:spLocks/>
          </p:cNvSpPr>
          <p:nvPr/>
        </p:nvSpPr>
        <p:spPr>
          <a:xfrm>
            <a:off x="485776" y="1586798"/>
            <a:ext cx="8155344" cy="2660146"/>
          </a:xfrm>
          <a:prstGeom prst="rect">
            <a:avLst/>
          </a:prstGeom>
        </p:spPr>
        <p:txBody>
          <a:bodyPr lIns="0" tIns="0" rIns="0" bIns="0" numCol="1" spcCol="274320"/>
          <a:lstStyle>
            <a:lvl1pPr marL="171450" indent="-17145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Open Sans"/>
              </a:defRPr>
            </a:lvl1pPr>
            <a:lvl2pPr marL="630238" indent="-173038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Open Sans"/>
                <a:ea typeface="+mn-ea"/>
                <a:cs typeface="Open Sans"/>
              </a:defRPr>
            </a:lvl2pPr>
            <a:lvl3pPr marL="1089025" indent="-174625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kern="1200">
                <a:solidFill>
                  <a:schemeClr val="tx1"/>
                </a:solidFill>
                <a:latin typeface="Open Sans"/>
                <a:ea typeface="+mn-ea"/>
                <a:cs typeface="Open Sans"/>
              </a:defRPr>
            </a:lvl3pPr>
            <a:lvl4pPr marL="1546225" indent="-174625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200" kern="1200">
                <a:solidFill>
                  <a:schemeClr val="tx1"/>
                </a:solidFill>
                <a:latin typeface="Open Sans"/>
                <a:ea typeface="+mn-ea"/>
                <a:cs typeface="Open Sans"/>
              </a:defRPr>
            </a:lvl4pPr>
            <a:lvl5pPr marL="1995488" indent="-166688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050" kern="1200">
                <a:solidFill>
                  <a:schemeClr val="tx1"/>
                </a:solidFill>
                <a:latin typeface="Open Sans"/>
                <a:ea typeface="+mn-ea"/>
                <a:cs typeface="Open San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200"/>
              </a:spcBef>
              <a:buClr>
                <a:srgbClr val="FFC000"/>
              </a:buClr>
              <a:buSzPct val="100000"/>
            </a:pP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Folheando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o 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catálogo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faz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 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leitura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(scan) 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da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imagem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do 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produto</a:t>
            </a:r>
            <a:endParaRPr lang="en-US" dirty="0">
              <a:solidFill>
                <a:srgbClr val="5A5A5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20000"/>
              </a:lnSpc>
              <a:spcBef>
                <a:spcPts val="200"/>
              </a:spcBef>
              <a:buClr>
                <a:srgbClr val="FFC000"/>
              </a:buClr>
              <a:buSzPct val="100000"/>
            </a:pP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Informação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retornada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</a:t>
            </a:r>
          </a:p>
          <a:p>
            <a:pPr lvl="1">
              <a:lnSpc>
                <a:spcPct val="120000"/>
              </a:lnSpc>
              <a:spcBef>
                <a:spcPts val="200"/>
              </a:spcBef>
              <a:buClr>
                <a:srgbClr val="FFC000"/>
              </a:buClr>
              <a:buSzPct val="100000"/>
            </a:pP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Informação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do 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produto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(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ingredientes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teor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de 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açucar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origem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)</a:t>
            </a:r>
          </a:p>
          <a:p>
            <a:pPr lvl="1">
              <a:lnSpc>
                <a:spcPct val="120000"/>
              </a:lnSpc>
              <a:spcBef>
                <a:spcPts val="200"/>
              </a:spcBef>
              <a:buClr>
                <a:srgbClr val="FFC000"/>
              </a:buClr>
              <a:buSzPct val="100000"/>
            </a:pP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“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Comprar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”</a:t>
            </a:r>
          </a:p>
          <a:p>
            <a:pPr lvl="1">
              <a:lnSpc>
                <a:spcPct val="120000"/>
              </a:lnSpc>
              <a:spcBef>
                <a:spcPts val="200"/>
              </a:spcBef>
              <a:buClr>
                <a:srgbClr val="FFC000"/>
              </a:buClr>
              <a:buSzPct val="100000"/>
            </a:pP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Oferta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especial 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exclusiva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com base no 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histórico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de 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compras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do 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consumidor</a:t>
            </a:r>
            <a:endParaRPr lang="en-US" dirty="0">
              <a:solidFill>
                <a:srgbClr val="5A5A5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1">
              <a:lnSpc>
                <a:spcPct val="120000"/>
              </a:lnSpc>
              <a:spcBef>
                <a:spcPts val="200"/>
              </a:spcBef>
              <a:buClr>
                <a:srgbClr val="FFC000"/>
              </a:buClr>
              <a:buSzPct val="100000"/>
            </a:pP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Lista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de 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produtos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semelhantes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que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o 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consumidor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possa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desejar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comprar</a:t>
            </a:r>
            <a:endParaRPr lang="en-US" dirty="0">
              <a:solidFill>
                <a:srgbClr val="5A5A5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1">
              <a:lnSpc>
                <a:spcPct val="120000"/>
              </a:lnSpc>
              <a:spcBef>
                <a:spcPts val="200"/>
              </a:spcBef>
              <a:buClr>
                <a:srgbClr val="FFC000"/>
              </a:buClr>
              <a:buSzPct val="100000"/>
            </a:pP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Destaque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para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potenciais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substâncias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que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causem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reações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alérgicas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(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ajustáveis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), 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mas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somente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se 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especificada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anteriormente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pelo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consumidor</a:t>
            </a:r>
            <a:endParaRPr lang="en-US" dirty="0">
              <a:solidFill>
                <a:srgbClr val="5A5A5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6547540"/>
      </p:ext>
    </p:extLst>
  </p:cSld>
  <p:clrMapOvr>
    <a:masterClrMapping/>
  </p:clrMapOvr>
  <p:transition spd="slow">
    <p:push dir="u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6525" y="201613"/>
            <a:ext cx="8144594" cy="680130"/>
          </a:xfrm>
        </p:spPr>
        <p:txBody>
          <a:bodyPr lIns="0" tIns="0" rIns="0" bIns="0"/>
          <a:lstStyle/>
          <a:p>
            <a:r>
              <a:rPr lang="en-US" sz="2800" b="1" dirty="0" err="1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Cenário</a:t>
            </a:r>
            <a:r>
              <a:rPr lang="en-US" sz="2800" b="1" dirty="0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#3: </a:t>
            </a:r>
            <a:r>
              <a:rPr lang="en-US" sz="2800" b="1" dirty="0" err="1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Consumidor</a:t>
            </a:r>
            <a:r>
              <a:rPr lang="en-US" sz="2800" b="1" dirty="0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</a:t>
            </a:r>
            <a:r>
              <a:rPr lang="en-US" sz="2800" b="1" dirty="0" err="1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entra</a:t>
            </a:r>
            <a:r>
              <a:rPr lang="en-US" sz="2800" b="1" dirty="0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</a:t>
            </a:r>
            <a:r>
              <a:rPr lang="en-US" sz="2800" b="1" dirty="0" err="1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na</a:t>
            </a:r>
            <a:r>
              <a:rPr lang="en-US" sz="2800" b="1" dirty="0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</a:t>
            </a:r>
            <a:r>
              <a:rPr lang="en-US" sz="2800" b="1" dirty="0" err="1">
                <a:solidFill>
                  <a:srgbClr val="5A5A5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loja</a:t>
            </a:r>
            <a:endParaRPr lang="en-US" sz="2800" b="1" dirty="0">
              <a:solidFill>
                <a:srgbClr val="5A5A5A"/>
              </a:solidFill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0" y="1035393"/>
            <a:ext cx="4794421" cy="382274"/>
          </a:xfrm>
        </p:spPr>
        <p:txBody>
          <a:bodyPr tIns="0"/>
          <a:lstStyle/>
          <a:p>
            <a:r>
              <a:rPr lang="en-US" sz="2200" dirty="0"/>
              <a:t>- </a:t>
            </a:r>
            <a:r>
              <a:rPr lang="en-US" sz="2200" dirty="0" err="1"/>
              <a:t>Cenários</a:t>
            </a:r>
            <a:r>
              <a:rPr lang="en-US" sz="2200" dirty="0"/>
              <a:t> do comprador (shopper)- -</a:t>
            </a:r>
          </a:p>
        </p:txBody>
      </p:sp>
      <p:sp>
        <p:nvSpPr>
          <p:cNvPr id="5" name="Content Placeholder 7"/>
          <p:cNvSpPr txBox="1">
            <a:spLocks/>
          </p:cNvSpPr>
          <p:nvPr/>
        </p:nvSpPr>
        <p:spPr>
          <a:xfrm>
            <a:off x="485775" y="1555103"/>
            <a:ext cx="7320539" cy="2814595"/>
          </a:xfrm>
          <a:prstGeom prst="rect">
            <a:avLst/>
          </a:prstGeom>
        </p:spPr>
        <p:txBody>
          <a:bodyPr lIns="0" tIns="0" rIns="0" bIns="0" numCol="1" spcCol="274320"/>
          <a:lstStyle>
            <a:lvl1pPr marL="171450" indent="-17145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Open Sans"/>
              </a:defRPr>
            </a:lvl1pPr>
            <a:lvl2pPr marL="630238" indent="-173038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Open Sans"/>
                <a:ea typeface="+mn-ea"/>
                <a:cs typeface="Open Sans"/>
              </a:defRPr>
            </a:lvl2pPr>
            <a:lvl3pPr marL="1089025" indent="-174625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kern="1200">
                <a:solidFill>
                  <a:schemeClr val="tx1"/>
                </a:solidFill>
                <a:latin typeface="Open Sans"/>
                <a:ea typeface="+mn-ea"/>
                <a:cs typeface="Open Sans"/>
              </a:defRPr>
            </a:lvl3pPr>
            <a:lvl4pPr marL="1546225" indent="-174625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200" kern="1200">
                <a:solidFill>
                  <a:schemeClr val="tx1"/>
                </a:solidFill>
                <a:latin typeface="Open Sans"/>
                <a:ea typeface="+mn-ea"/>
                <a:cs typeface="Open Sans"/>
              </a:defRPr>
            </a:lvl4pPr>
            <a:lvl5pPr marL="1995488" indent="-166688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050" kern="1200">
                <a:solidFill>
                  <a:schemeClr val="tx1"/>
                </a:solidFill>
                <a:latin typeface="Open Sans"/>
                <a:ea typeface="+mn-ea"/>
                <a:cs typeface="Open San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200"/>
              </a:spcBef>
              <a:buClr>
                <a:srgbClr val="FFC000"/>
              </a:buClr>
              <a:buSzPct val="100000"/>
            </a:pP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Consumidor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com 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histórico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de “scanning” 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entra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na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loja</a:t>
            </a:r>
            <a:endParaRPr lang="en-US" dirty="0">
              <a:solidFill>
                <a:srgbClr val="5A5A5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20000"/>
              </a:lnSpc>
              <a:spcBef>
                <a:spcPts val="200"/>
              </a:spcBef>
              <a:buClr>
                <a:srgbClr val="FFC000"/>
              </a:buClr>
              <a:buSzPct val="100000"/>
            </a:pP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Consumidor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faz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 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leitura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(scan) de um 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cartaz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na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entrada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da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loja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para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efetuar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o 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seu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“check-in” e 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obter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descontos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ofertas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,…</a:t>
            </a:r>
          </a:p>
          <a:p>
            <a:pPr>
              <a:lnSpc>
                <a:spcPct val="120000"/>
              </a:lnSpc>
              <a:spcBef>
                <a:spcPts val="200"/>
              </a:spcBef>
              <a:buClr>
                <a:srgbClr val="FFC000"/>
              </a:buClr>
              <a:buSzPct val="100000"/>
            </a:pP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Linkz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alerta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os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funcionários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da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entrada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de um 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consumidor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frequente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e 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mostra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as 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preferências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baseada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no 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perfil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do 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consumidor</a:t>
            </a:r>
            <a:endParaRPr lang="en-US" dirty="0">
              <a:solidFill>
                <a:srgbClr val="5A5A5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20000"/>
              </a:lnSpc>
              <a:spcBef>
                <a:spcPts val="200"/>
              </a:spcBef>
              <a:buClr>
                <a:srgbClr val="FFC000"/>
              </a:buClr>
              <a:buSzPct val="100000"/>
            </a:pP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Funcionários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podem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oferecer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amostras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de 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produtos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especiais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para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consumidores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fidelizados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ou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outras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ofertas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“sob 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medida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”</a:t>
            </a:r>
          </a:p>
          <a:p>
            <a:pPr>
              <a:lnSpc>
                <a:spcPct val="120000"/>
              </a:lnSpc>
              <a:spcBef>
                <a:spcPts val="200"/>
              </a:spcBef>
              <a:buClr>
                <a:srgbClr val="FFC000"/>
              </a:buClr>
              <a:buSzPct val="100000"/>
            </a:pP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Membro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de 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Programa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de 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Fidelidade</a:t>
            </a:r>
            <a:r>
              <a:rPr lang="en-US" dirty="0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é </a:t>
            </a:r>
            <a:r>
              <a:rPr lang="en-US" dirty="0" err="1">
                <a:solidFill>
                  <a:srgbClr val="5A5A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identificado</a:t>
            </a:r>
            <a:endParaRPr lang="en-US" dirty="0">
              <a:solidFill>
                <a:srgbClr val="5A5A5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20000"/>
              </a:lnSpc>
              <a:spcBef>
                <a:spcPts val="200"/>
              </a:spcBef>
              <a:buClr>
                <a:srgbClr val="FFC000"/>
              </a:buClr>
              <a:buSzPct val="100000"/>
            </a:pPr>
            <a:endParaRPr lang="en-US" dirty="0">
              <a:solidFill>
                <a:srgbClr val="5A5A5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0181114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Office Theme">
  <a:themeElements>
    <a:clrScheme name="Custom 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FABF17"/>
      </a:accent2>
      <a:accent3>
        <a:srgbClr val="838484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121343</TotalTime>
  <Words>1194</Words>
  <Application>Microsoft Office PowerPoint</Application>
  <PresentationFormat>On-screen Show (16:9)</PresentationFormat>
  <Paragraphs>157</Paragraphs>
  <Slides>24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1" baseType="lpstr">
      <vt:lpstr>Arial</vt:lpstr>
      <vt:lpstr>Calibri</vt:lpstr>
      <vt:lpstr>Open Sans</vt:lpstr>
      <vt:lpstr>Open Sans Light</vt:lpstr>
      <vt:lpstr>Open Sans Semibold</vt:lpstr>
      <vt:lpstr>Wingdings</vt:lpstr>
      <vt:lpstr>Office Theme</vt:lpstr>
      <vt:lpstr>PowerPoint Presentation</vt:lpstr>
      <vt:lpstr>Consulta dos consumidores por “scanners” está se tornando um importante novo canal de mercado</vt:lpstr>
      <vt:lpstr>Miscelânea de apps e formas de pagamento</vt:lpstr>
      <vt:lpstr>Nosso app pode ler inúmeros formatos… </vt:lpstr>
      <vt:lpstr>Nosso sistema de gerenciamento ajuda você a criar, gerenciar e medir campanhas de vendas, de forma dinâmica </vt:lpstr>
      <vt:lpstr>O que é Linkz?</vt:lpstr>
      <vt:lpstr>A plataforma Linkz ajuda você a customizar, de maneira única, a interatividade com cada usuário</vt:lpstr>
      <vt:lpstr>Linkz traz benefícios aos consumidores</vt:lpstr>
      <vt:lpstr>Linkz possui muitas vantagens para os comerciantes</vt:lpstr>
      <vt:lpstr>Linkz permitirá que as marcas aumentem suas vendas e a fidelidade dos seus clientes</vt:lpstr>
      <vt:lpstr>Alguns exemplo de consumidores Linkz</vt:lpstr>
      <vt:lpstr>O que as pessoas falam sobre Linkz</vt:lpstr>
      <vt:lpstr>Se envolva com seus clientes através do scanner</vt:lpstr>
      <vt:lpstr>1. Ativa as embalagens primárias e secundárias</vt:lpstr>
      <vt:lpstr>2. Aumenta a consciência dos benefícios do scanner </vt:lpstr>
      <vt:lpstr>3. Facilita e incentiva do download do app</vt:lpstr>
      <vt:lpstr>4. Proporciona retornos relevantes</vt:lpstr>
      <vt:lpstr>Feche o ciclo: ligue o smartphone com o consumidor</vt:lpstr>
      <vt:lpstr>PowerPoint Presentation</vt:lpstr>
      <vt:lpstr>Linkz pode ser ativado por qualquer tipo de ‘mídia’</vt:lpstr>
      <vt:lpstr>Exemplo: informação customizada</vt:lpstr>
      <vt:lpstr>Cenário #1: Consumidor faz a leitura (scan) do produto em sua casa</vt:lpstr>
      <vt:lpstr>Cenário #2: Consumidor faz a leitura (scan) do catálogo em sua casa</vt:lpstr>
      <vt:lpstr>Cenário #3: Consumidor entra na loja</vt:lpstr>
    </vt:vector>
  </TitlesOfParts>
  <Company>Linkz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Nathalie Muller</dc:creator>
  <cp:lastModifiedBy>david .</cp:lastModifiedBy>
  <cp:revision>530</cp:revision>
  <cp:lastPrinted>2016-04-25T13:53:10Z</cp:lastPrinted>
  <dcterms:created xsi:type="dcterms:W3CDTF">2015-11-20T06:46:53Z</dcterms:created>
  <dcterms:modified xsi:type="dcterms:W3CDTF">2017-11-10T07:58:31Z</dcterms:modified>
</cp:coreProperties>
</file>